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6"/>
  </p:notesMasterIdLst>
  <p:sldIdLst>
    <p:sldId id="263" r:id="rId5"/>
    <p:sldId id="264" r:id="rId6"/>
    <p:sldId id="280" r:id="rId7"/>
    <p:sldId id="273" r:id="rId8"/>
    <p:sldId id="278" r:id="rId9"/>
    <p:sldId id="265" r:id="rId10"/>
    <p:sldId id="275" r:id="rId11"/>
    <p:sldId id="277" r:id="rId12"/>
    <p:sldId id="279" r:id="rId13"/>
    <p:sldId id="267"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88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294"/>
    <p:restoredTop sz="94712"/>
  </p:normalViewPr>
  <p:slideViewPr>
    <p:cSldViewPr snapToGrid="0">
      <p:cViewPr>
        <p:scale>
          <a:sx n="74" d="100"/>
          <a:sy n="74" d="100"/>
        </p:scale>
        <p:origin x="1088" y="76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20"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notesMaster" Target="notesMasters/notesMaster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8A50FB-29DA-434A-8D3C-7702C40712E8}" type="doc">
      <dgm:prSet loTypeId="urn:microsoft.com/office/officeart/2005/8/layout/target1" loCatId="cycle" qsTypeId="urn:microsoft.com/office/officeart/2005/8/quickstyle/simple4" qsCatId="simple" csTypeId="urn:microsoft.com/office/officeart/2005/8/colors/accent1_2" csCatId="accent1" phldr="1"/>
      <dgm:spPr/>
      <dgm:t>
        <a:bodyPr/>
        <a:lstStyle/>
        <a:p>
          <a:endParaRPr lang="en-US"/>
        </a:p>
      </dgm:t>
    </dgm:pt>
    <dgm:pt modelId="{E1002A43-DC42-2548-A794-DFEB3B4CE0D8}">
      <dgm:prSet phldrT="[Text]"/>
      <dgm:spPr/>
      <dgm:t>
        <a:bodyPr/>
        <a:lstStyle/>
        <a:p>
          <a:r>
            <a:rPr lang="en-US" dirty="0" err="1" smtClean="0"/>
            <a:t>Estudiantes</a:t>
          </a:r>
          <a:r>
            <a:rPr lang="en-US" dirty="0" smtClean="0"/>
            <a:t> </a:t>
          </a:r>
          <a:r>
            <a:rPr lang="en-US" dirty="0" err="1" smtClean="0"/>
            <a:t>Impactados</a:t>
          </a:r>
          <a:r>
            <a:rPr lang="en-US" dirty="0" smtClean="0"/>
            <a:t>:  53,322</a:t>
          </a:r>
          <a:endParaRPr lang="en-US" dirty="0"/>
        </a:p>
      </dgm:t>
    </dgm:pt>
    <dgm:pt modelId="{9C2D9370-5898-204A-8605-DEA28B82582B}" type="parTrans" cxnId="{536CC0E5-40B8-AA4E-A989-9006C3F7CD19}">
      <dgm:prSet/>
      <dgm:spPr/>
      <dgm:t>
        <a:bodyPr/>
        <a:lstStyle/>
        <a:p>
          <a:endParaRPr lang="en-US"/>
        </a:p>
      </dgm:t>
    </dgm:pt>
    <dgm:pt modelId="{E9350D26-0711-EB49-A9A9-899F38B26D90}" type="sibTrans" cxnId="{536CC0E5-40B8-AA4E-A989-9006C3F7CD19}">
      <dgm:prSet/>
      <dgm:spPr/>
      <dgm:t>
        <a:bodyPr/>
        <a:lstStyle/>
        <a:p>
          <a:endParaRPr lang="en-US"/>
        </a:p>
      </dgm:t>
    </dgm:pt>
    <dgm:pt modelId="{8E9C752A-3966-F842-99A1-189C2E9EDEEB}">
      <dgm:prSet phldrT="[Text]"/>
      <dgm:spPr/>
      <dgm:t>
        <a:bodyPr/>
        <a:lstStyle/>
        <a:p>
          <a:r>
            <a:rPr lang="en-US" dirty="0" err="1" smtClean="0"/>
            <a:t>Instituciones</a:t>
          </a:r>
          <a:r>
            <a:rPr lang="en-US" dirty="0" smtClean="0"/>
            <a:t> </a:t>
          </a:r>
          <a:r>
            <a:rPr lang="en-US" dirty="0" err="1" smtClean="0"/>
            <a:t>Beneficiadas</a:t>
          </a:r>
          <a:r>
            <a:rPr lang="en-US" dirty="0" smtClean="0"/>
            <a:t>: 155</a:t>
          </a:r>
          <a:endParaRPr lang="en-US" dirty="0"/>
        </a:p>
      </dgm:t>
    </dgm:pt>
    <dgm:pt modelId="{58E581E3-6891-AD40-AA9D-36AC2A849DEE}" type="parTrans" cxnId="{B6DD6885-FF27-DD4C-8DEB-875B747D0926}">
      <dgm:prSet/>
      <dgm:spPr/>
      <dgm:t>
        <a:bodyPr/>
        <a:lstStyle/>
        <a:p>
          <a:endParaRPr lang="en-US"/>
        </a:p>
      </dgm:t>
    </dgm:pt>
    <dgm:pt modelId="{FA705A45-5579-C040-A964-D72C0208A562}" type="sibTrans" cxnId="{B6DD6885-FF27-DD4C-8DEB-875B747D0926}">
      <dgm:prSet/>
      <dgm:spPr/>
      <dgm:t>
        <a:bodyPr/>
        <a:lstStyle/>
        <a:p>
          <a:endParaRPr lang="en-US"/>
        </a:p>
      </dgm:t>
    </dgm:pt>
    <dgm:pt modelId="{982EC5D7-5740-AE4A-AF8A-FA0BBB1F3B68}">
      <dgm:prSet phldrT="[Text]"/>
      <dgm:spPr/>
      <dgm:t>
        <a:bodyPr/>
        <a:lstStyle/>
        <a:p>
          <a:endParaRPr lang="en-US"/>
        </a:p>
      </dgm:t>
    </dgm:pt>
    <dgm:pt modelId="{6BF2FC2A-4B36-CE47-96FC-CCB0334773A2}" type="parTrans" cxnId="{2F4A8A2D-ABC6-5748-BF6D-D180B58B7CCA}">
      <dgm:prSet/>
      <dgm:spPr/>
      <dgm:t>
        <a:bodyPr/>
        <a:lstStyle/>
        <a:p>
          <a:endParaRPr lang="en-US"/>
        </a:p>
      </dgm:t>
    </dgm:pt>
    <dgm:pt modelId="{00EB3A8B-ABE5-F94A-9C03-C23A0D928340}" type="sibTrans" cxnId="{2F4A8A2D-ABC6-5748-BF6D-D180B58B7CCA}">
      <dgm:prSet/>
      <dgm:spPr/>
      <dgm:t>
        <a:bodyPr/>
        <a:lstStyle/>
        <a:p>
          <a:endParaRPr lang="en-US"/>
        </a:p>
      </dgm:t>
    </dgm:pt>
    <dgm:pt modelId="{7ACDA10D-5F5A-0943-8F65-0DC65C1558AE}">
      <dgm:prSet phldrT="[Text]"/>
      <dgm:spPr/>
      <dgm:t>
        <a:bodyPr/>
        <a:lstStyle/>
        <a:p>
          <a:r>
            <a:rPr lang="en-US" dirty="0" err="1" smtClean="0"/>
            <a:t>Latas</a:t>
          </a:r>
          <a:r>
            <a:rPr lang="en-US" dirty="0" smtClean="0"/>
            <a:t> </a:t>
          </a:r>
          <a:r>
            <a:rPr lang="en-US" dirty="0" err="1" smtClean="0"/>
            <a:t>recolectadas</a:t>
          </a:r>
          <a:r>
            <a:rPr lang="en-US" dirty="0" smtClean="0"/>
            <a:t>: 2,132,880</a:t>
          </a:r>
          <a:endParaRPr lang="en-US" dirty="0"/>
        </a:p>
      </dgm:t>
    </dgm:pt>
    <dgm:pt modelId="{23703D17-962B-6D4D-9687-09AFC61D87E0}" type="parTrans" cxnId="{A911175C-1A25-064E-A804-9B166B33F683}">
      <dgm:prSet/>
      <dgm:spPr/>
      <dgm:t>
        <a:bodyPr/>
        <a:lstStyle/>
        <a:p>
          <a:endParaRPr lang="en-US"/>
        </a:p>
      </dgm:t>
    </dgm:pt>
    <dgm:pt modelId="{8DBA2A85-0866-2641-9F0E-6BDFDD132A4A}" type="sibTrans" cxnId="{A911175C-1A25-064E-A804-9B166B33F683}">
      <dgm:prSet/>
      <dgm:spPr/>
      <dgm:t>
        <a:bodyPr/>
        <a:lstStyle/>
        <a:p>
          <a:endParaRPr lang="en-US"/>
        </a:p>
      </dgm:t>
    </dgm:pt>
    <dgm:pt modelId="{A51A63E3-D0D4-A74F-AEC1-09B90502B54D}">
      <dgm:prSet phldrT="[Text]"/>
      <dgm:spPr/>
      <dgm:t>
        <a:bodyPr/>
        <a:lstStyle/>
        <a:p>
          <a:r>
            <a:rPr lang="en-US" dirty="0" smtClean="0"/>
            <a:t>Personas </a:t>
          </a:r>
          <a:r>
            <a:rPr lang="en-US" dirty="0" err="1" smtClean="0"/>
            <a:t>Indirectamente</a:t>
          </a:r>
          <a:r>
            <a:rPr lang="en-US" dirty="0" smtClean="0"/>
            <a:t> </a:t>
          </a:r>
          <a:r>
            <a:rPr lang="en-US" dirty="0" err="1" smtClean="0"/>
            <a:t>impactadas</a:t>
          </a:r>
          <a:r>
            <a:rPr lang="en-US" dirty="0" smtClean="0"/>
            <a:t>: 266,610</a:t>
          </a:r>
          <a:endParaRPr lang="en-US" dirty="0"/>
        </a:p>
      </dgm:t>
    </dgm:pt>
    <dgm:pt modelId="{75C0BA05-3901-1541-8245-7995FCA07169}" type="parTrans" cxnId="{D5ADD539-A50F-CF45-885F-FB8A95CE49FE}">
      <dgm:prSet/>
      <dgm:spPr/>
      <dgm:t>
        <a:bodyPr/>
        <a:lstStyle/>
        <a:p>
          <a:endParaRPr lang="en-US"/>
        </a:p>
      </dgm:t>
    </dgm:pt>
    <dgm:pt modelId="{B2DF5D21-61D7-8C41-B311-D3C3520EC2F8}" type="sibTrans" cxnId="{D5ADD539-A50F-CF45-885F-FB8A95CE49FE}">
      <dgm:prSet/>
      <dgm:spPr/>
      <dgm:t>
        <a:bodyPr/>
        <a:lstStyle/>
        <a:p>
          <a:endParaRPr lang="en-US"/>
        </a:p>
      </dgm:t>
    </dgm:pt>
    <dgm:pt modelId="{70B4CD71-2702-8A41-8815-7276906C2768}">
      <dgm:prSet phldrT="[Text]"/>
      <dgm:spPr/>
      <dgm:t>
        <a:bodyPr/>
        <a:lstStyle/>
        <a:p>
          <a:r>
            <a:rPr lang="en-US" dirty="0" err="1" smtClean="0"/>
            <a:t>Botellas</a:t>
          </a:r>
          <a:r>
            <a:rPr lang="en-US" dirty="0" smtClean="0"/>
            <a:t> PET </a:t>
          </a:r>
          <a:r>
            <a:rPr lang="en-US" dirty="0" err="1" smtClean="0"/>
            <a:t>recicladas</a:t>
          </a:r>
          <a:r>
            <a:rPr lang="en-US" dirty="0" smtClean="0"/>
            <a:t>: </a:t>
          </a:r>
        </a:p>
        <a:p>
          <a:r>
            <a:rPr lang="en-US" dirty="0" smtClean="0"/>
            <a:t>2,132,880</a:t>
          </a:r>
          <a:endParaRPr lang="en-US" dirty="0"/>
        </a:p>
      </dgm:t>
    </dgm:pt>
    <dgm:pt modelId="{67D4711D-7737-D542-8E12-717DB6EDA636}" type="parTrans" cxnId="{657AF57D-8C2B-4C43-8DBB-15271BE9F105}">
      <dgm:prSet/>
      <dgm:spPr/>
      <dgm:t>
        <a:bodyPr/>
        <a:lstStyle/>
        <a:p>
          <a:endParaRPr lang="en-US"/>
        </a:p>
      </dgm:t>
    </dgm:pt>
    <dgm:pt modelId="{8658EB3C-6266-5542-9312-BED78F98BD44}" type="sibTrans" cxnId="{657AF57D-8C2B-4C43-8DBB-15271BE9F105}">
      <dgm:prSet/>
      <dgm:spPr/>
      <dgm:t>
        <a:bodyPr/>
        <a:lstStyle/>
        <a:p>
          <a:endParaRPr lang="en-US"/>
        </a:p>
      </dgm:t>
    </dgm:pt>
    <dgm:pt modelId="{69965D43-5869-3440-ACCA-6B95E0C34AC2}" type="pres">
      <dgm:prSet presAssocID="{E88A50FB-29DA-434A-8D3C-7702C40712E8}" presName="composite" presStyleCnt="0">
        <dgm:presLayoutVars>
          <dgm:chMax val="5"/>
          <dgm:dir/>
          <dgm:resizeHandles val="exact"/>
        </dgm:presLayoutVars>
      </dgm:prSet>
      <dgm:spPr/>
      <dgm:t>
        <a:bodyPr/>
        <a:lstStyle/>
        <a:p>
          <a:endParaRPr lang="en-US"/>
        </a:p>
      </dgm:t>
    </dgm:pt>
    <dgm:pt modelId="{EDAE0D40-8153-264C-B0E3-EF53732BBC3E}" type="pres">
      <dgm:prSet presAssocID="{70B4CD71-2702-8A41-8815-7276906C2768}" presName="circle1" presStyleLbl="lnNode1" presStyleIdx="0" presStyleCnt="5"/>
      <dgm:spPr/>
    </dgm:pt>
    <dgm:pt modelId="{A8AFD33E-050C-6344-83EF-5E172E78D917}" type="pres">
      <dgm:prSet presAssocID="{70B4CD71-2702-8A41-8815-7276906C2768}" presName="text1" presStyleLbl="revTx" presStyleIdx="0" presStyleCnt="5">
        <dgm:presLayoutVars>
          <dgm:bulletEnabled val="1"/>
        </dgm:presLayoutVars>
      </dgm:prSet>
      <dgm:spPr/>
      <dgm:t>
        <a:bodyPr/>
        <a:lstStyle/>
        <a:p>
          <a:endParaRPr lang="en-US"/>
        </a:p>
      </dgm:t>
    </dgm:pt>
    <dgm:pt modelId="{64A502BE-9229-FC4D-9A49-1E8F8F6A2920}" type="pres">
      <dgm:prSet presAssocID="{70B4CD71-2702-8A41-8815-7276906C2768}" presName="line1" presStyleLbl="callout" presStyleIdx="0" presStyleCnt="10"/>
      <dgm:spPr/>
    </dgm:pt>
    <dgm:pt modelId="{22C3888A-A042-2F4A-B7EE-B7B0C9A3E3EA}" type="pres">
      <dgm:prSet presAssocID="{70B4CD71-2702-8A41-8815-7276906C2768}" presName="d1" presStyleLbl="callout" presStyleIdx="1" presStyleCnt="10"/>
      <dgm:spPr/>
    </dgm:pt>
    <dgm:pt modelId="{1F0512B7-5DC6-D246-A38C-0BED337F707D}" type="pres">
      <dgm:prSet presAssocID="{7ACDA10D-5F5A-0943-8F65-0DC65C1558AE}" presName="circle2" presStyleLbl="lnNode1" presStyleIdx="1" presStyleCnt="5"/>
      <dgm:spPr/>
    </dgm:pt>
    <dgm:pt modelId="{7733CE0B-A527-5E4C-9C01-7590B9690547}" type="pres">
      <dgm:prSet presAssocID="{7ACDA10D-5F5A-0943-8F65-0DC65C1558AE}" presName="text2" presStyleLbl="revTx" presStyleIdx="1" presStyleCnt="5">
        <dgm:presLayoutVars>
          <dgm:bulletEnabled val="1"/>
        </dgm:presLayoutVars>
      </dgm:prSet>
      <dgm:spPr/>
      <dgm:t>
        <a:bodyPr/>
        <a:lstStyle/>
        <a:p>
          <a:endParaRPr lang="en-US"/>
        </a:p>
      </dgm:t>
    </dgm:pt>
    <dgm:pt modelId="{7EBC4F2B-CF73-8246-883B-2AFEBE9B2CE1}" type="pres">
      <dgm:prSet presAssocID="{7ACDA10D-5F5A-0943-8F65-0DC65C1558AE}" presName="line2" presStyleLbl="callout" presStyleIdx="2" presStyleCnt="10"/>
      <dgm:spPr/>
    </dgm:pt>
    <dgm:pt modelId="{E353D387-7957-7A4A-AA86-DB092BE2AB75}" type="pres">
      <dgm:prSet presAssocID="{7ACDA10D-5F5A-0943-8F65-0DC65C1558AE}" presName="d2" presStyleLbl="callout" presStyleIdx="3" presStyleCnt="10"/>
      <dgm:spPr/>
    </dgm:pt>
    <dgm:pt modelId="{A769C3BA-145F-8940-8D78-A085A90F7E74}" type="pres">
      <dgm:prSet presAssocID="{A51A63E3-D0D4-A74F-AEC1-09B90502B54D}" presName="circle3" presStyleLbl="lnNode1" presStyleIdx="2" presStyleCnt="5"/>
      <dgm:spPr/>
    </dgm:pt>
    <dgm:pt modelId="{330DADAE-C7E8-6C4E-BDCD-37346393AD94}" type="pres">
      <dgm:prSet presAssocID="{A51A63E3-D0D4-A74F-AEC1-09B90502B54D}" presName="text3" presStyleLbl="revTx" presStyleIdx="2" presStyleCnt="5">
        <dgm:presLayoutVars>
          <dgm:bulletEnabled val="1"/>
        </dgm:presLayoutVars>
      </dgm:prSet>
      <dgm:spPr/>
      <dgm:t>
        <a:bodyPr/>
        <a:lstStyle/>
        <a:p>
          <a:endParaRPr lang="en-US"/>
        </a:p>
      </dgm:t>
    </dgm:pt>
    <dgm:pt modelId="{90BED38C-7389-3848-9853-6EB886EF1DD5}" type="pres">
      <dgm:prSet presAssocID="{A51A63E3-D0D4-A74F-AEC1-09B90502B54D}" presName="line3" presStyleLbl="callout" presStyleIdx="4" presStyleCnt="10"/>
      <dgm:spPr/>
    </dgm:pt>
    <dgm:pt modelId="{BC3EF66C-DFA0-0446-835C-4FD302AD703D}" type="pres">
      <dgm:prSet presAssocID="{A51A63E3-D0D4-A74F-AEC1-09B90502B54D}" presName="d3" presStyleLbl="callout" presStyleIdx="5" presStyleCnt="10"/>
      <dgm:spPr/>
    </dgm:pt>
    <dgm:pt modelId="{ACF08CEC-C378-F24B-8CDD-04827E4AA339}" type="pres">
      <dgm:prSet presAssocID="{E1002A43-DC42-2548-A794-DFEB3B4CE0D8}" presName="circle4" presStyleLbl="lnNode1" presStyleIdx="3" presStyleCnt="5"/>
      <dgm:spPr/>
    </dgm:pt>
    <dgm:pt modelId="{217C8865-BB12-1E43-B44C-F9CE6A02918F}" type="pres">
      <dgm:prSet presAssocID="{E1002A43-DC42-2548-A794-DFEB3B4CE0D8}" presName="text4" presStyleLbl="revTx" presStyleIdx="3" presStyleCnt="5">
        <dgm:presLayoutVars>
          <dgm:bulletEnabled val="1"/>
        </dgm:presLayoutVars>
      </dgm:prSet>
      <dgm:spPr/>
      <dgm:t>
        <a:bodyPr/>
        <a:lstStyle/>
        <a:p>
          <a:endParaRPr lang="en-US"/>
        </a:p>
      </dgm:t>
    </dgm:pt>
    <dgm:pt modelId="{68874B24-5E5A-0841-922C-F313E732F9CD}" type="pres">
      <dgm:prSet presAssocID="{E1002A43-DC42-2548-A794-DFEB3B4CE0D8}" presName="line4" presStyleLbl="callout" presStyleIdx="6" presStyleCnt="10"/>
      <dgm:spPr/>
    </dgm:pt>
    <dgm:pt modelId="{ED51B753-BEEB-2149-80AC-42E8B3C886EA}" type="pres">
      <dgm:prSet presAssocID="{E1002A43-DC42-2548-A794-DFEB3B4CE0D8}" presName="d4" presStyleLbl="callout" presStyleIdx="7" presStyleCnt="10"/>
      <dgm:spPr/>
    </dgm:pt>
    <dgm:pt modelId="{1EA969FB-161B-0A44-8350-86D85394465E}" type="pres">
      <dgm:prSet presAssocID="{8E9C752A-3966-F842-99A1-189C2E9EDEEB}" presName="circle5" presStyleLbl="lnNode1" presStyleIdx="4" presStyleCnt="5"/>
      <dgm:spPr/>
    </dgm:pt>
    <dgm:pt modelId="{A3C3F898-98A8-3F45-8A19-6B3DCCB69B1A}" type="pres">
      <dgm:prSet presAssocID="{8E9C752A-3966-F842-99A1-189C2E9EDEEB}" presName="text5" presStyleLbl="revTx" presStyleIdx="4" presStyleCnt="5">
        <dgm:presLayoutVars>
          <dgm:bulletEnabled val="1"/>
        </dgm:presLayoutVars>
      </dgm:prSet>
      <dgm:spPr/>
      <dgm:t>
        <a:bodyPr/>
        <a:lstStyle/>
        <a:p>
          <a:endParaRPr lang="en-US"/>
        </a:p>
      </dgm:t>
    </dgm:pt>
    <dgm:pt modelId="{86176F66-AE2E-A544-A9BA-A71A478529E1}" type="pres">
      <dgm:prSet presAssocID="{8E9C752A-3966-F842-99A1-189C2E9EDEEB}" presName="line5" presStyleLbl="callout" presStyleIdx="8" presStyleCnt="10"/>
      <dgm:spPr/>
    </dgm:pt>
    <dgm:pt modelId="{8D5B66A0-280D-E242-A25E-780AF088BB4E}" type="pres">
      <dgm:prSet presAssocID="{8E9C752A-3966-F842-99A1-189C2E9EDEEB}" presName="d5" presStyleLbl="callout" presStyleIdx="9" presStyleCnt="10"/>
      <dgm:spPr/>
    </dgm:pt>
  </dgm:ptLst>
  <dgm:cxnLst>
    <dgm:cxn modelId="{536CC0E5-40B8-AA4E-A989-9006C3F7CD19}" srcId="{E88A50FB-29DA-434A-8D3C-7702C40712E8}" destId="{E1002A43-DC42-2548-A794-DFEB3B4CE0D8}" srcOrd="3" destOrd="0" parTransId="{9C2D9370-5898-204A-8605-DEA28B82582B}" sibTransId="{E9350D26-0711-EB49-A9A9-899F38B26D90}"/>
    <dgm:cxn modelId="{657AF57D-8C2B-4C43-8DBB-15271BE9F105}" srcId="{E88A50FB-29DA-434A-8D3C-7702C40712E8}" destId="{70B4CD71-2702-8A41-8815-7276906C2768}" srcOrd="0" destOrd="0" parTransId="{67D4711D-7737-D542-8E12-717DB6EDA636}" sibTransId="{8658EB3C-6266-5542-9312-BED78F98BD44}"/>
    <dgm:cxn modelId="{95420E10-6F43-B649-ABCA-36753F07C9FA}" type="presOf" srcId="{70B4CD71-2702-8A41-8815-7276906C2768}" destId="{A8AFD33E-050C-6344-83EF-5E172E78D917}" srcOrd="0" destOrd="0" presId="urn:microsoft.com/office/officeart/2005/8/layout/target1"/>
    <dgm:cxn modelId="{A911175C-1A25-064E-A804-9B166B33F683}" srcId="{E88A50FB-29DA-434A-8D3C-7702C40712E8}" destId="{7ACDA10D-5F5A-0943-8F65-0DC65C1558AE}" srcOrd="1" destOrd="0" parTransId="{23703D17-962B-6D4D-9687-09AFC61D87E0}" sibTransId="{8DBA2A85-0866-2641-9F0E-6BDFDD132A4A}"/>
    <dgm:cxn modelId="{740408AD-D704-D046-BE85-8A3E0F109B41}" type="presOf" srcId="{8E9C752A-3966-F842-99A1-189C2E9EDEEB}" destId="{A3C3F898-98A8-3F45-8A19-6B3DCCB69B1A}" srcOrd="0" destOrd="0" presId="urn:microsoft.com/office/officeart/2005/8/layout/target1"/>
    <dgm:cxn modelId="{BFDBA995-A445-3043-9422-3088EDEBF8ED}" type="presOf" srcId="{7ACDA10D-5F5A-0943-8F65-0DC65C1558AE}" destId="{7733CE0B-A527-5E4C-9C01-7590B9690547}" srcOrd="0" destOrd="0" presId="urn:microsoft.com/office/officeart/2005/8/layout/target1"/>
    <dgm:cxn modelId="{E34DCAD6-2F75-6542-8F09-7EB0EEE49358}" type="presOf" srcId="{E1002A43-DC42-2548-A794-DFEB3B4CE0D8}" destId="{217C8865-BB12-1E43-B44C-F9CE6A02918F}" srcOrd="0" destOrd="0" presId="urn:microsoft.com/office/officeart/2005/8/layout/target1"/>
    <dgm:cxn modelId="{F2281B03-7104-654C-9525-1FC32EF7DE1F}" type="presOf" srcId="{A51A63E3-D0D4-A74F-AEC1-09B90502B54D}" destId="{330DADAE-C7E8-6C4E-BDCD-37346393AD94}" srcOrd="0" destOrd="0" presId="urn:microsoft.com/office/officeart/2005/8/layout/target1"/>
    <dgm:cxn modelId="{8216BB6D-B2FF-5347-9BF0-324D561A74F1}" type="presOf" srcId="{E88A50FB-29DA-434A-8D3C-7702C40712E8}" destId="{69965D43-5869-3440-ACCA-6B95E0C34AC2}" srcOrd="0" destOrd="0" presId="urn:microsoft.com/office/officeart/2005/8/layout/target1"/>
    <dgm:cxn modelId="{2F4A8A2D-ABC6-5748-BF6D-D180B58B7CCA}" srcId="{E88A50FB-29DA-434A-8D3C-7702C40712E8}" destId="{982EC5D7-5740-AE4A-AF8A-FA0BBB1F3B68}" srcOrd="5" destOrd="0" parTransId="{6BF2FC2A-4B36-CE47-96FC-CCB0334773A2}" sibTransId="{00EB3A8B-ABE5-F94A-9C03-C23A0D928340}"/>
    <dgm:cxn modelId="{D5ADD539-A50F-CF45-885F-FB8A95CE49FE}" srcId="{E88A50FB-29DA-434A-8D3C-7702C40712E8}" destId="{A51A63E3-D0D4-A74F-AEC1-09B90502B54D}" srcOrd="2" destOrd="0" parTransId="{75C0BA05-3901-1541-8245-7995FCA07169}" sibTransId="{B2DF5D21-61D7-8C41-B311-D3C3520EC2F8}"/>
    <dgm:cxn modelId="{B6DD6885-FF27-DD4C-8DEB-875B747D0926}" srcId="{E88A50FB-29DA-434A-8D3C-7702C40712E8}" destId="{8E9C752A-3966-F842-99A1-189C2E9EDEEB}" srcOrd="4" destOrd="0" parTransId="{58E581E3-6891-AD40-AA9D-36AC2A849DEE}" sibTransId="{FA705A45-5579-C040-A964-D72C0208A562}"/>
    <dgm:cxn modelId="{F5733B63-0CF3-6D4A-AE6C-1711219CFA04}" type="presParOf" srcId="{69965D43-5869-3440-ACCA-6B95E0C34AC2}" destId="{EDAE0D40-8153-264C-B0E3-EF53732BBC3E}" srcOrd="0" destOrd="0" presId="urn:microsoft.com/office/officeart/2005/8/layout/target1"/>
    <dgm:cxn modelId="{D9A57E23-0DBA-2B47-BDFF-04E1A1F6F1D7}" type="presParOf" srcId="{69965D43-5869-3440-ACCA-6B95E0C34AC2}" destId="{A8AFD33E-050C-6344-83EF-5E172E78D917}" srcOrd="1" destOrd="0" presId="urn:microsoft.com/office/officeart/2005/8/layout/target1"/>
    <dgm:cxn modelId="{06089649-3C41-304E-A85A-86DD35473A07}" type="presParOf" srcId="{69965D43-5869-3440-ACCA-6B95E0C34AC2}" destId="{64A502BE-9229-FC4D-9A49-1E8F8F6A2920}" srcOrd="2" destOrd="0" presId="urn:microsoft.com/office/officeart/2005/8/layout/target1"/>
    <dgm:cxn modelId="{F2767A69-F200-294F-90E6-6CA8A7AFB6B5}" type="presParOf" srcId="{69965D43-5869-3440-ACCA-6B95E0C34AC2}" destId="{22C3888A-A042-2F4A-B7EE-B7B0C9A3E3EA}" srcOrd="3" destOrd="0" presId="urn:microsoft.com/office/officeart/2005/8/layout/target1"/>
    <dgm:cxn modelId="{D06AF0EA-C8B6-D640-8F63-073D9A0620A1}" type="presParOf" srcId="{69965D43-5869-3440-ACCA-6B95E0C34AC2}" destId="{1F0512B7-5DC6-D246-A38C-0BED337F707D}" srcOrd="4" destOrd="0" presId="urn:microsoft.com/office/officeart/2005/8/layout/target1"/>
    <dgm:cxn modelId="{EFDD159E-72B0-7448-940A-55A2AF4493B9}" type="presParOf" srcId="{69965D43-5869-3440-ACCA-6B95E0C34AC2}" destId="{7733CE0B-A527-5E4C-9C01-7590B9690547}" srcOrd="5" destOrd="0" presId="urn:microsoft.com/office/officeart/2005/8/layout/target1"/>
    <dgm:cxn modelId="{AF99C87E-B25D-2848-A816-306F7269B092}" type="presParOf" srcId="{69965D43-5869-3440-ACCA-6B95E0C34AC2}" destId="{7EBC4F2B-CF73-8246-883B-2AFEBE9B2CE1}" srcOrd="6" destOrd="0" presId="urn:microsoft.com/office/officeart/2005/8/layout/target1"/>
    <dgm:cxn modelId="{815F6D19-92F7-F547-B194-BF6C02FC90D6}" type="presParOf" srcId="{69965D43-5869-3440-ACCA-6B95E0C34AC2}" destId="{E353D387-7957-7A4A-AA86-DB092BE2AB75}" srcOrd="7" destOrd="0" presId="urn:microsoft.com/office/officeart/2005/8/layout/target1"/>
    <dgm:cxn modelId="{C2849089-6776-2046-8C9C-1E6CDF56DC7C}" type="presParOf" srcId="{69965D43-5869-3440-ACCA-6B95E0C34AC2}" destId="{A769C3BA-145F-8940-8D78-A085A90F7E74}" srcOrd="8" destOrd="0" presId="urn:microsoft.com/office/officeart/2005/8/layout/target1"/>
    <dgm:cxn modelId="{38F14581-2ADE-334B-B582-DAC8C0B2F080}" type="presParOf" srcId="{69965D43-5869-3440-ACCA-6B95E0C34AC2}" destId="{330DADAE-C7E8-6C4E-BDCD-37346393AD94}" srcOrd="9" destOrd="0" presId="urn:microsoft.com/office/officeart/2005/8/layout/target1"/>
    <dgm:cxn modelId="{6DA15C83-816A-0A43-8A9D-4B1112602680}" type="presParOf" srcId="{69965D43-5869-3440-ACCA-6B95E0C34AC2}" destId="{90BED38C-7389-3848-9853-6EB886EF1DD5}" srcOrd="10" destOrd="0" presId="urn:microsoft.com/office/officeart/2005/8/layout/target1"/>
    <dgm:cxn modelId="{7B7524BB-F9C8-FC47-961F-AB6FD2F759F4}" type="presParOf" srcId="{69965D43-5869-3440-ACCA-6B95E0C34AC2}" destId="{BC3EF66C-DFA0-0446-835C-4FD302AD703D}" srcOrd="11" destOrd="0" presId="urn:microsoft.com/office/officeart/2005/8/layout/target1"/>
    <dgm:cxn modelId="{7574D929-C0E2-5F42-98C7-68DCD8283413}" type="presParOf" srcId="{69965D43-5869-3440-ACCA-6B95E0C34AC2}" destId="{ACF08CEC-C378-F24B-8CDD-04827E4AA339}" srcOrd="12" destOrd="0" presId="urn:microsoft.com/office/officeart/2005/8/layout/target1"/>
    <dgm:cxn modelId="{490D2299-CE12-FD44-9822-520681452980}" type="presParOf" srcId="{69965D43-5869-3440-ACCA-6B95E0C34AC2}" destId="{217C8865-BB12-1E43-B44C-F9CE6A02918F}" srcOrd="13" destOrd="0" presId="urn:microsoft.com/office/officeart/2005/8/layout/target1"/>
    <dgm:cxn modelId="{599A794C-5E1C-F345-938D-3EFC841D5366}" type="presParOf" srcId="{69965D43-5869-3440-ACCA-6B95E0C34AC2}" destId="{68874B24-5E5A-0841-922C-F313E732F9CD}" srcOrd="14" destOrd="0" presId="urn:microsoft.com/office/officeart/2005/8/layout/target1"/>
    <dgm:cxn modelId="{E2E94025-D770-7341-A514-4E3DFB147AD9}" type="presParOf" srcId="{69965D43-5869-3440-ACCA-6B95E0C34AC2}" destId="{ED51B753-BEEB-2149-80AC-42E8B3C886EA}" srcOrd="15" destOrd="0" presId="urn:microsoft.com/office/officeart/2005/8/layout/target1"/>
    <dgm:cxn modelId="{496350D9-F1F4-3C47-8685-ED1E58E9465D}" type="presParOf" srcId="{69965D43-5869-3440-ACCA-6B95E0C34AC2}" destId="{1EA969FB-161B-0A44-8350-86D85394465E}" srcOrd="16" destOrd="0" presId="urn:microsoft.com/office/officeart/2005/8/layout/target1"/>
    <dgm:cxn modelId="{560ACAF9-0193-D34C-B81E-B0887D28062A}" type="presParOf" srcId="{69965D43-5869-3440-ACCA-6B95E0C34AC2}" destId="{A3C3F898-98A8-3F45-8A19-6B3DCCB69B1A}" srcOrd="17" destOrd="0" presId="urn:microsoft.com/office/officeart/2005/8/layout/target1"/>
    <dgm:cxn modelId="{89442B5A-A107-5242-AD3C-1FD11738588A}" type="presParOf" srcId="{69965D43-5869-3440-ACCA-6B95E0C34AC2}" destId="{86176F66-AE2E-A544-A9BA-A71A478529E1}" srcOrd="18" destOrd="0" presId="urn:microsoft.com/office/officeart/2005/8/layout/target1"/>
    <dgm:cxn modelId="{1932FF56-98E5-2047-A0D8-569D3153F4F9}" type="presParOf" srcId="{69965D43-5869-3440-ACCA-6B95E0C34AC2}" destId="{8D5B66A0-280D-E242-A25E-780AF088BB4E}" srcOrd="19" destOrd="0" presId="urn:microsoft.com/office/officeart/2005/8/layout/targe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A969FB-161B-0A44-8350-86D85394465E}">
      <dsp:nvSpPr>
        <dsp:cNvPr id="0" name=""/>
        <dsp:cNvSpPr/>
      </dsp:nvSpPr>
      <dsp:spPr>
        <a:xfrm>
          <a:off x="677333" y="1181811"/>
          <a:ext cx="4064000" cy="4064000"/>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l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ACF08CEC-C378-F24B-8CDD-04827E4AA339}">
      <dsp:nvSpPr>
        <dsp:cNvPr id="0" name=""/>
        <dsp:cNvSpPr/>
      </dsp:nvSpPr>
      <dsp:spPr>
        <a:xfrm>
          <a:off x="1128775" y="1633253"/>
          <a:ext cx="3161114" cy="3161114"/>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l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A769C3BA-145F-8940-8D78-A085A90F7E74}">
      <dsp:nvSpPr>
        <dsp:cNvPr id="0" name=""/>
        <dsp:cNvSpPr/>
      </dsp:nvSpPr>
      <dsp:spPr>
        <a:xfrm>
          <a:off x="1580218" y="2084696"/>
          <a:ext cx="2258229" cy="2258229"/>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l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1F0512B7-5DC6-D246-A38C-0BED337F707D}">
      <dsp:nvSpPr>
        <dsp:cNvPr id="0" name=""/>
        <dsp:cNvSpPr/>
      </dsp:nvSpPr>
      <dsp:spPr>
        <a:xfrm>
          <a:off x="2031999" y="2536478"/>
          <a:ext cx="1354666" cy="1354666"/>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l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EDAE0D40-8153-264C-B0E3-EF53732BBC3E}">
      <dsp:nvSpPr>
        <dsp:cNvPr id="0" name=""/>
        <dsp:cNvSpPr/>
      </dsp:nvSpPr>
      <dsp:spPr>
        <a:xfrm>
          <a:off x="2483442" y="2987920"/>
          <a:ext cx="451781" cy="451781"/>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l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A8AFD33E-050C-6344-83EF-5E172E78D917}">
      <dsp:nvSpPr>
        <dsp:cNvPr id="0" name=""/>
        <dsp:cNvSpPr/>
      </dsp:nvSpPr>
      <dsp:spPr>
        <a:xfrm>
          <a:off x="5418666" y="172855"/>
          <a:ext cx="2032000" cy="7174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9050" rIns="19050" bIns="19050" numCol="1" spcCol="1270" anchor="ctr" anchorCtr="0">
          <a:noAutofit/>
        </a:bodyPr>
        <a:lstStyle/>
        <a:p>
          <a:pPr lvl="0" algn="l" defTabSz="666750">
            <a:lnSpc>
              <a:spcPct val="90000"/>
            </a:lnSpc>
            <a:spcBef>
              <a:spcPct val="0"/>
            </a:spcBef>
            <a:spcAft>
              <a:spcPct val="35000"/>
            </a:spcAft>
          </a:pPr>
          <a:r>
            <a:rPr lang="en-US" sz="1500" kern="1200" dirty="0" err="1" smtClean="0"/>
            <a:t>Botellas</a:t>
          </a:r>
          <a:r>
            <a:rPr lang="en-US" sz="1500" kern="1200" dirty="0" smtClean="0"/>
            <a:t> PET </a:t>
          </a:r>
          <a:r>
            <a:rPr lang="en-US" sz="1500" kern="1200" dirty="0" err="1" smtClean="0"/>
            <a:t>recicladas</a:t>
          </a:r>
          <a:r>
            <a:rPr lang="en-US" sz="1500" kern="1200" dirty="0" smtClean="0"/>
            <a:t>: </a:t>
          </a:r>
        </a:p>
        <a:p>
          <a:pPr lvl="0" algn="l" defTabSz="666750">
            <a:lnSpc>
              <a:spcPct val="90000"/>
            </a:lnSpc>
            <a:spcBef>
              <a:spcPct val="0"/>
            </a:spcBef>
            <a:spcAft>
              <a:spcPct val="35000"/>
            </a:spcAft>
          </a:pPr>
          <a:r>
            <a:rPr lang="en-US" sz="1500" kern="1200" dirty="0" smtClean="0"/>
            <a:t>2,132,880</a:t>
          </a:r>
          <a:endParaRPr lang="en-US" sz="1500" kern="1200" dirty="0"/>
        </a:p>
      </dsp:txBody>
      <dsp:txXfrm>
        <a:off x="5418666" y="172855"/>
        <a:ext cx="2032000" cy="717431"/>
      </dsp:txXfrm>
    </dsp:sp>
    <dsp:sp modelId="{64A502BE-9229-FC4D-9A49-1E8F8F6A2920}">
      <dsp:nvSpPr>
        <dsp:cNvPr id="0" name=""/>
        <dsp:cNvSpPr/>
      </dsp:nvSpPr>
      <dsp:spPr>
        <a:xfrm>
          <a:off x="4910666" y="531571"/>
          <a:ext cx="50800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22C3888A-A042-2F4A-B7EE-B7B0C9A3E3EA}">
      <dsp:nvSpPr>
        <dsp:cNvPr id="0" name=""/>
        <dsp:cNvSpPr/>
      </dsp:nvSpPr>
      <dsp:spPr>
        <a:xfrm rot="5400000">
          <a:off x="2467186" y="773717"/>
          <a:ext cx="2682240" cy="2197946"/>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7733CE0B-A527-5E4C-9C01-7590B9690547}">
      <dsp:nvSpPr>
        <dsp:cNvPr id="0" name=""/>
        <dsp:cNvSpPr/>
      </dsp:nvSpPr>
      <dsp:spPr>
        <a:xfrm>
          <a:off x="5418666" y="931468"/>
          <a:ext cx="2032000" cy="7174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9050" rIns="19050" bIns="19050" numCol="1" spcCol="1270" anchor="ctr" anchorCtr="0">
          <a:noAutofit/>
        </a:bodyPr>
        <a:lstStyle/>
        <a:p>
          <a:pPr lvl="0" algn="l" defTabSz="666750">
            <a:lnSpc>
              <a:spcPct val="90000"/>
            </a:lnSpc>
            <a:spcBef>
              <a:spcPct val="0"/>
            </a:spcBef>
            <a:spcAft>
              <a:spcPct val="35000"/>
            </a:spcAft>
          </a:pPr>
          <a:r>
            <a:rPr lang="en-US" sz="1500" kern="1200" dirty="0" err="1" smtClean="0"/>
            <a:t>Latas</a:t>
          </a:r>
          <a:r>
            <a:rPr lang="en-US" sz="1500" kern="1200" dirty="0" smtClean="0"/>
            <a:t> </a:t>
          </a:r>
          <a:r>
            <a:rPr lang="en-US" sz="1500" kern="1200" dirty="0" err="1" smtClean="0"/>
            <a:t>recolectadas</a:t>
          </a:r>
          <a:r>
            <a:rPr lang="en-US" sz="1500" kern="1200" dirty="0" smtClean="0"/>
            <a:t>: 2,132,880</a:t>
          </a:r>
          <a:endParaRPr lang="en-US" sz="1500" kern="1200" dirty="0"/>
        </a:p>
      </dsp:txBody>
      <dsp:txXfrm>
        <a:off x="5418666" y="931468"/>
        <a:ext cx="2032000" cy="717431"/>
      </dsp:txXfrm>
    </dsp:sp>
    <dsp:sp modelId="{7EBC4F2B-CF73-8246-883B-2AFEBE9B2CE1}">
      <dsp:nvSpPr>
        <dsp:cNvPr id="0" name=""/>
        <dsp:cNvSpPr/>
      </dsp:nvSpPr>
      <dsp:spPr>
        <a:xfrm>
          <a:off x="4910666" y="1290184"/>
          <a:ext cx="50800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E353D387-7957-7A4A-AA86-DB092BE2AB75}">
      <dsp:nvSpPr>
        <dsp:cNvPr id="0" name=""/>
        <dsp:cNvSpPr/>
      </dsp:nvSpPr>
      <dsp:spPr>
        <a:xfrm rot="5400000">
          <a:off x="2861326" y="1474690"/>
          <a:ext cx="2233303" cy="1862666"/>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330DADAE-C7E8-6C4E-BDCD-37346393AD94}">
      <dsp:nvSpPr>
        <dsp:cNvPr id="0" name=""/>
        <dsp:cNvSpPr/>
      </dsp:nvSpPr>
      <dsp:spPr>
        <a:xfrm>
          <a:off x="5418666" y="1690082"/>
          <a:ext cx="2032000" cy="7174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9050" rIns="19050" bIns="19050" numCol="1" spcCol="1270" anchor="ctr" anchorCtr="0">
          <a:noAutofit/>
        </a:bodyPr>
        <a:lstStyle/>
        <a:p>
          <a:pPr lvl="0" algn="l" defTabSz="666750">
            <a:lnSpc>
              <a:spcPct val="90000"/>
            </a:lnSpc>
            <a:spcBef>
              <a:spcPct val="0"/>
            </a:spcBef>
            <a:spcAft>
              <a:spcPct val="35000"/>
            </a:spcAft>
          </a:pPr>
          <a:r>
            <a:rPr lang="en-US" sz="1500" kern="1200" dirty="0" smtClean="0"/>
            <a:t>Personas </a:t>
          </a:r>
          <a:r>
            <a:rPr lang="en-US" sz="1500" kern="1200" dirty="0" err="1" smtClean="0"/>
            <a:t>Indirectamente</a:t>
          </a:r>
          <a:r>
            <a:rPr lang="en-US" sz="1500" kern="1200" dirty="0" smtClean="0"/>
            <a:t> </a:t>
          </a:r>
          <a:r>
            <a:rPr lang="en-US" sz="1500" kern="1200" dirty="0" err="1" smtClean="0"/>
            <a:t>impactadas</a:t>
          </a:r>
          <a:r>
            <a:rPr lang="en-US" sz="1500" kern="1200" dirty="0" smtClean="0"/>
            <a:t>: 266,610</a:t>
          </a:r>
          <a:endParaRPr lang="en-US" sz="1500" kern="1200" dirty="0"/>
        </a:p>
      </dsp:txBody>
      <dsp:txXfrm>
        <a:off x="5418666" y="1690082"/>
        <a:ext cx="2032000" cy="717431"/>
      </dsp:txXfrm>
    </dsp:sp>
    <dsp:sp modelId="{90BED38C-7389-3848-9853-6EB886EF1DD5}">
      <dsp:nvSpPr>
        <dsp:cNvPr id="0" name=""/>
        <dsp:cNvSpPr/>
      </dsp:nvSpPr>
      <dsp:spPr>
        <a:xfrm>
          <a:off x="4910666" y="2048797"/>
          <a:ext cx="50800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BC3EF66C-DFA0-0446-835C-4FD302AD703D}">
      <dsp:nvSpPr>
        <dsp:cNvPr id="0" name=""/>
        <dsp:cNvSpPr/>
      </dsp:nvSpPr>
      <dsp:spPr>
        <a:xfrm rot="5400000">
          <a:off x="3247813" y="2147011"/>
          <a:ext cx="1761066" cy="156464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217C8865-BB12-1E43-B44C-F9CE6A02918F}">
      <dsp:nvSpPr>
        <dsp:cNvPr id="0" name=""/>
        <dsp:cNvSpPr/>
      </dsp:nvSpPr>
      <dsp:spPr>
        <a:xfrm>
          <a:off x="5418666" y="2432439"/>
          <a:ext cx="2032000" cy="7174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9050" rIns="19050" bIns="19050" numCol="1" spcCol="1270" anchor="ctr" anchorCtr="0">
          <a:noAutofit/>
        </a:bodyPr>
        <a:lstStyle/>
        <a:p>
          <a:pPr lvl="0" algn="l" defTabSz="666750">
            <a:lnSpc>
              <a:spcPct val="90000"/>
            </a:lnSpc>
            <a:spcBef>
              <a:spcPct val="0"/>
            </a:spcBef>
            <a:spcAft>
              <a:spcPct val="35000"/>
            </a:spcAft>
          </a:pPr>
          <a:r>
            <a:rPr lang="en-US" sz="1500" kern="1200" dirty="0" err="1" smtClean="0"/>
            <a:t>Estudiantes</a:t>
          </a:r>
          <a:r>
            <a:rPr lang="en-US" sz="1500" kern="1200" dirty="0" smtClean="0"/>
            <a:t> </a:t>
          </a:r>
          <a:r>
            <a:rPr lang="en-US" sz="1500" kern="1200" dirty="0" err="1" smtClean="0"/>
            <a:t>Impactados</a:t>
          </a:r>
          <a:r>
            <a:rPr lang="en-US" sz="1500" kern="1200" dirty="0" smtClean="0"/>
            <a:t>:  53,322</a:t>
          </a:r>
          <a:endParaRPr lang="en-US" sz="1500" kern="1200" dirty="0"/>
        </a:p>
      </dsp:txBody>
      <dsp:txXfrm>
        <a:off x="5418666" y="2432439"/>
        <a:ext cx="2032000" cy="717431"/>
      </dsp:txXfrm>
    </dsp:sp>
    <dsp:sp modelId="{68874B24-5E5A-0841-922C-F313E732F9CD}">
      <dsp:nvSpPr>
        <dsp:cNvPr id="0" name=""/>
        <dsp:cNvSpPr/>
      </dsp:nvSpPr>
      <dsp:spPr>
        <a:xfrm>
          <a:off x="4910666" y="2791155"/>
          <a:ext cx="50800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ED51B753-BEEB-2149-80AC-42E8B3C886EA}">
      <dsp:nvSpPr>
        <dsp:cNvPr id="0" name=""/>
        <dsp:cNvSpPr/>
      </dsp:nvSpPr>
      <dsp:spPr>
        <a:xfrm rot="5400000">
          <a:off x="3632538" y="2856856"/>
          <a:ext cx="1343829" cy="1212426"/>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A3C3F898-98A8-3F45-8A19-6B3DCCB69B1A}">
      <dsp:nvSpPr>
        <dsp:cNvPr id="0" name=""/>
        <dsp:cNvSpPr/>
      </dsp:nvSpPr>
      <dsp:spPr>
        <a:xfrm>
          <a:off x="5418666" y="3153122"/>
          <a:ext cx="2032000" cy="7174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9050" rIns="19050" bIns="19050" numCol="1" spcCol="1270" anchor="ctr" anchorCtr="0">
          <a:noAutofit/>
        </a:bodyPr>
        <a:lstStyle/>
        <a:p>
          <a:pPr lvl="0" algn="l" defTabSz="666750">
            <a:lnSpc>
              <a:spcPct val="90000"/>
            </a:lnSpc>
            <a:spcBef>
              <a:spcPct val="0"/>
            </a:spcBef>
            <a:spcAft>
              <a:spcPct val="35000"/>
            </a:spcAft>
          </a:pPr>
          <a:r>
            <a:rPr lang="en-US" sz="1500" kern="1200" dirty="0" err="1" smtClean="0"/>
            <a:t>Instituciones</a:t>
          </a:r>
          <a:r>
            <a:rPr lang="en-US" sz="1500" kern="1200" dirty="0" smtClean="0"/>
            <a:t> </a:t>
          </a:r>
          <a:r>
            <a:rPr lang="en-US" sz="1500" kern="1200" dirty="0" err="1" smtClean="0"/>
            <a:t>Beneficiadas</a:t>
          </a:r>
          <a:r>
            <a:rPr lang="en-US" sz="1500" kern="1200" dirty="0" smtClean="0"/>
            <a:t>: 155</a:t>
          </a:r>
          <a:endParaRPr lang="en-US" sz="1500" kern="1200" dirty="0"/>
        </a:p>
      </dsp:txBody>
      <dsp:txXfrm>
        <a:off x="5418666" y="3153122"/>
        <a:ext cx="2032000" cy="717431"/>
      </dsp:txXfrm>
    </dsp:sp>
    <dsp:sp modelId="{86176F66-AE2E-A544-A9BA-A71A478529E1}">
      <dsp:nvSpPr>
        <dsp:cNvPr id="0" name=""/>
        <dsp:cNvSpPr/>
      </dsp:nvSpPr>
      <dsp:spPr>
        <a:xfrm>
          <a:off x="4910666" y="3511838"/>
          <a:ext cx="50800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8D5B66A0-280D-E242-A25E-780AF088BB4E}">
      <dsp:nvSpPr>
        <dsp:cNvPr id="0" name=""/>
        <dsp:cNvSpPr/>
      </dsp:nvSpPr>
      <dsp:spPr>
        <a:xfrm rot="5400000">
          <a:off x="3996266" y="3545704"/>
          <a:ext cx="948266" cy="880533"/>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B45DD6-8493-45ED-8394-ED552EA35C3B}" type="datetimeFigureOut">
              <a:rPr lang="en-US"/>
              <a:pPr/>
              <a:t>5/8/18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E63842-1947-431C-A816-55F407E105E2}" type="slidenum">
              <a:rPr lang="en-US"/>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E63842-1947-431C-A816-55F407E105E2}" type="slidenum">
              <a:rPr lang="en-US"/>
              <a:pPr/>
              <a:t>3</a:t>
            </a:fld>
            <a:endParaRPr lang="en-US"/>
          </a:p>
        </p:txBody>
      </p:sp>
    </p:spTree>
    <p:extLst>
      <p:ext uri="{BB962C8B-B14F-4D97-AF65-F5344CB8AC3E}">
        <p14:creationId xmlns:p14="http://schemas.microsoft.com/office/powerpoint/2010/main" val="476646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E63842-1947-431C-A816-55F407E105E2}" type="slidenum">
              <a:rPr lang="en-US"/>
              <a:pPr/>
              <a:t>4</a:t>
            </a:fld>
            <a:endParaRPr lang="en-US"/>
          </a:p>
        </p:txBody>
      </p:sp>
    </p:spTree>
    <p:extLst>
      <p:ext uri="{BB962C8B-B14F-4D97-AF65-F5344CB8AC3E}">
        <p14:creationId xmlns:p14="http://schemas.microsoft.com/office/powerpoint/2010/main" val="18022489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E63842-1947-431C-A816-55F407E105E2}" type="slidenum">
              <a:rPr lang="en-US"/>
              <a:pPr/>
              <a:t>5</a:t>
            </a:fld>
            <a:endParaRPr lang="en-US"/>
          </a:p>
        </p:txBody>
      </p:sp>
    </p:spTree>
    <p:extLst>
      <p:ext uri="{BB962C8B-B14F-4D97-AF65-F5344CB8AC3E}">
        <p14:creationId xmlns:p14="http://schemas.microsoft.com/office/powerpoint/2010/main" val="13472507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E63842-1947-431C-A816-55F407E105E2}" type="slidenum">
              <a:rPr lang="en-US"/>
              <a:pPr/>
              <a:t>6</a:t>
            </a:fld>
            <a:endParaRPr lang="en-US"/>
          </a:p>
        </p:txBody>
      </p:sp>
    </p:spTree>
    <p:extLst>
      <p:ext uri="{BB962C8B-B14F-4D97-AF65-F5344CB8AC3E}">
        <p14:creationId xmlns:p14="http://schemas.microsoft.com/office/powerpoint/2010/main" val="37784857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E63842-1947-431C-A816-55F407E105E2}" type="slidenum">
              <a:rPr lang="en-US"/>
              <a:pPr/>
              <a:t>7</a:t>
            </a:fld>
            <a:endParaRPr lang="en-US"/>
          </a:p>
        </p:txBody>
      </p:sp>
    </p:spTree>
    <p:extLst>
      <p:ext uri="{BB962C8B-B14F-4D97-AF65-F5344CB8AC3E}">
        <p14:creationId xmlns:p14="http://schemas.microsoft.com/office/powerpoint/2010/main" val="9899963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E63842-1947-431C-A816-55F407E105E2}" type="slidenum">
              <a:rPr lang="en-US"/>
              <a:pPr/>
              <a:t>8</a:t>
            </a:fld>
            <a:endParaRPr lang="en-US"/>
          </a:p>
        </p:txBody>
      </p:sp>
    </p:spTree>
    <p:extLst>
      <p:ext uri="{BB962C8B-B14F-4D97-AF65-F5344CB8AC3E}">
        <p14:creationId xmlns:p14="http://schemas.microsoft.com/office/powerpoint/2010/main" val="19893834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E63842-1947-431C-A816-55F407E105E2}" type="slidenum">
              <a:rPr lang="en-US"/>
              <a:pPr/>
              <a:t>9</a:t>
            </a:fld>
            <a:endParaRPr lang="en-US"/>
          </a:p>
        </p:txBody>
      </p:sp>
    </p:spTree>
    <p:extLst>
      <p:ext uri="{BB962C8B-B14F-4D97-AF65-F5344CB8AC3E}">
        <p14:creationId xmlns:p14="http://schemas.microsoft.com/office/powerpoint/2010/main" val="12031279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E63842-1947-431C-A816-55F407E105E2}" type="slidenum">
              <a:rPr lang="en-US"/>
              <a:pPr/>
              <a:t>10</a:t>
            </a:fld>
            <a:endParaRPr lang="en-US"/>
          </a:p>
        </p:txBody>
      </p:sp>
    </p:spTree>
    <p:extLst>
      <p:ext uri="{BB962C8B-B14F-4D97-AF65-F5344CB8AC3E}">
        <p14:creationId xmlns:p14="http://schemas.microsoft.com/office/powerpoint/2010/main" val="33763599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pPr/>
              <a:t>5/8/18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pPr/>
              <a:t>5/8/18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pPr/>
              <a:t>5/8/18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pPr/>
              <a:t>5/8/18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pPr/>
              <a:t>5/8/18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pPr/>
              <a:t>5/8/18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pPr/>
              <a:t>5/8/18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pPr/>
              <a:t>5/8/18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pPr/>
              <a:t>5/8/18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pPr/>
              <a:t>5/8/18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pPr/>
              <a:t>5/8/18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pPr/>
              <a:t>5/8/18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pPr/>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8.png"/><Relationship Id="rId5" Type="http://schemas.openxmlformats.org/officeDocument/2006/relationships/image" Target="../media/image9.png"/><Relationship Id="rId6" Type="http://schemas.openxmlformats.org/officeDocument/2006/relationships/image" Target="../media/image10.png"/><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5.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mariogonzalez2.wixsite.com/accionhumana/la-vida-de-una-lata"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Title 1"/>
          <p:cNvSpPr txBox="1">
            <a:spLocks/>
          </p:cNvSpPr>
          <p:nvPr/>
        </p:nvSpPr>
        <p:spPr>
          <a:xfrm>
            <a:off x="1550518" y="2633083"/>
            <a:ext cx="9144000" cy="1096409"/>
          </a:xfrm>
          <a:prstGeom prst="rect">
            <a:avLst/>
          </a:prstGeom>
        </p:spPr>
        <p:txBody>
          <a:bodyPr vert="horz" lIns="91440" tIns="45720" rIns="91440" bIns="45720" rtlCol="0" anchor="b">
            <a:norm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lang="en-US" sz="6500" dirty="0" smtClean="0">
                <a:latin typeface="Avenir Next Demi Bold"/>
                <a:ea typeface="+mj-ea"/>
                <a:cs typeface="Avenir Next Demi Bold"/>
              </a:rPr>
              <a:t>LA VIDA DE UNA LATA: </a:t>
            </a:r>
          </a:p>
        </p:txBody>
      </p:sp>
      <p:sp>
        <p:nvSpPr>
          <p:cNvPr id="68" name="Subtitle 2"/>
          <p:cNvSpPr txBox="1">
            <a:spLocks/>
          </p:cNvSpPr>
          <p:nvPr/>
        </p:nvSpPr>
        <p:spPr>
          <a:xfrm>
            <a:off x="1403230" y="5579954"/>
            <a:ext cx="9144000" cy="457544"/>
          </a:xfrm>
          <a:prstGeom prst="rect">
            <a:avLst/>
          </a:prstGeom>
        </p:spPr>
        <p:txBody>
          <a:bodyPr vert="horz" lIns="91440" tIns="45720" rIns="91440" bIns="45720" rtlCol="0" anchor="t">
            <a:normAutofit/>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x-none" sz="2400" b="0" i="0" u="none" strike="noStrike" kern="1200" cap="none" spc="0" normalizeH="0" baseline="0" noProof="0" dirty="0" smtClean="0">
                <a:ln>
                  <a:noFill/>
                </a:ln>
                <a:solidFill>
                  <a:schemeClr val="tx1"/>
                </a:solidFill>
                <a:effectLst/>
                <a:uLnTx/>
                <a:uFillTx/>
                <a:latin typeface="Avenir Next Demi Bold"/>
                <a:ea typeface="+mn-ea"/>
                <a:cs typeface="Avenir Next Demi Bold"/>
              </a:rPr>
              <a:t>Eje Estratégico de </a:t>
            </a:r>
            <a:r>
              <a:rPr kumimoji="0" lang="en-US" sz="2400" b="0" i="0" u="none" strike="noStrike" kern="1200" cap="none" spc="0" normalizeH="0" baseline="0" noProof="0" dirty="0" smtClean="0">
                <a:ln>
                  <a:noFill/>
                </a:ln>
                <a:solidFill>
                  <a:schemeClr val="tx1"/>
                </a:solidFill>
                <a:effectLst/>
                <a:uLnTx/>
                <a:uFillTx/>
                <a:latin typeface="Avenir Next Demi Bold"/>
                <a:ea typeface="+mn-ea"/>
                <a:cs typeface="Avenir Next Demi Bold"/>
              </a:rPr>
              <a:t>Medio </a:t>
            </a:r>
            <a:r>
              <a:rPr kumimoji="0" lang="en-US" sz="2400" b="0" i="0" u="none" strike="noStrike" kern="1200" cap="none" spc="0" normalizeH="0" baseline="0" noProof="0" dirty="0" err="1" smtClean="0">
                <a:ln>
                  <a:noFill/>
                </a:ln>
                <a:solidFill>
                  <a:schemeClr val="tx1"/>
                </a:solidFill>
                <a:effectLst/>
                <a:uLnTx/>
                <a:uFillTx/>
                <a:latin typeface="Avenir Next Demi Bold"/>
                <a:ea typeface="+mn-ea"/>
                <a:cs typeface="Avenir Next Demi Bold"/>
              </a:rPr>
              <a:t>Ambiente</a:t>
            </a:r>
            <a:endParaRPr kumimoji="0" lang="x-none" sz="2400" b="0" i="0" u="none" strike="noStrike" kern="1200" cap="none" spc="0" normalizeH="0" baseline="0" noProof="0" dirty="0">
              <a:ln>
                <a:noFill/>
              </a:ln>
              <a:solidFill>
                <a:schemeClr val="tx1"/>
              </a:solidFill>
              <a:effectLst/>
              <a:uLnTx/>
              <a:uFillTx/>
              <a:latin typeface="Avenir Next Demi Bold"/>
              <a:ea typeface="+mn-ea"/>
              <a:cs typeface="Avenir Next Demi Bold"/>
            </a:endParaRPr>
          </a:p>
        </p:txBody>
      </p:sp>
      <p:pic>
        <p:nvPicPr>
          <p:cNvPr id="66" name="Picture 65" descr="AH vetorisado com palavras.psd"/>
          <p:cNvPicPr>
            <a:picLocks noChangeAspect="1"/>
          </p:cNvPicPr>
          <p:nvPr/>
        </p:nvPicPr>
        <p:blipFill>
          <a:blip r:embed="rId2"/>
          <a:stretch>
            <a:fillRect/>
          </a:stretch>
        </p:blipFill>
        <p:spPr>
          <a:xfrm>
            <a:off x="301858" y="546615"/>
            <a:ext cx="2497321" cy="2010317"/>
          </a:xfrm>
          <a:prstGeom prst="rect">
            <a:avLst/>
          </a:prstGeom>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73082" y="321641"/>
            <a:ext cx="1948295" cy="1896340"/>
          </a:xfrm>
          <a:prstGeom prst="rect">
            <a:avLst/>
          </a:prstGeom>
        </p:spPr>
      </p:pic>
      <p:sp>
        <p:nvSpPr>
          <p:cNvPr id="3" name="TextBox 2"/>
          <p:cNvSpPr txBox="1"/>
          <p:nvPr/>
        </p:nvSpPr>
        <p:spPr>
          <a:xfrm>
            <a:off x="2386247" y="3729492"/>
            <a:ext cx="7540847" cy="754053"/>
          </a:xfrm>
          <a:prstGeom prst="rect">
            <a:avLst/>
          </a:prstGeom>
          <a:noFill/>
        </p:spPr>
        <p:txBody>
          <a:bodyPr wrap="none" rtlCol="0">
            <a:spAutoFit/>
          </a:bodyPr>
          <a:lstStyle/>
          <a:p>
            <a:pPr lvl="0"/>
            <a:r>
              <a:rPr lang="en-US" sz="2500" dirty="0" err="1">
                <a:latin typeface="Avenir Next Demi Bold"/>
                <a:cs typeface="Avenir Next Demi Bold"/>
              </a:rPr>
              <a:t>Talleres</a:t>
            </a:r>
            <a:r>
              <a:rPr lang="en-US" sz="2500" dirty="0">
                <a:latin typeface="Avenir Next Demi Bold"/>
                <a:cs typeface="Avenir Next Demi Bold"/>
              </a:rPr>
              <a:t> de Medio </a:t>
            </a:r>
            <a:r>
              <a:rPr lang="en-US" sz="2500" dirty="0" err="1">
                <a:latin typeface="Avenir Next Demi Bold"/>
                <a:cs typeface="Avenir Next Demi Bold"/>
              </a:rPr>
              <a:t>Ambiente</a:t>
            </a:r>
            <a:r>
              <a:rPr lang="en-US" sz="2500" dirty="0">
                <a:latin typeface="Avenir Next Demi Bold"/>
                <a:cs typeface="Avenir Next Demi Bold"/>
              </a:rPr>
              <a:t> e </a:t>
            </a:r>
            <a:r>
              <a:rPr lang="en-US" sz="2500" dirty="0" err="1">
                <a:latin typeface="Avenir Next Demi Bold"/>
                <a:cs typeface="Avenir Next Demi Bold"/>
              </a:rPr>
              <a:t>Impacto</a:t>
            </a:r>
            <a:r>
              <a:rPr lang="en-US" sz="2500" dirty="0">
                <a:latin typeface="Avenir Next Demi Bold"/>
                <a:cs typeface="Avenir Next Demi Bold"/>
              </a:rPr>
              <a:t> </a:t>
            </a:r>
            <a:r>
              <a:rPr lang="en-US" sz="2500" dirty="0" err="1">
                <a:latin typeface="Avenir Next Demi Bold"/>
                <a:cs typeface="Avenir Next Demi Bold"/>
              </a:rPr>
              <a:t>Ambiental</a:t>
            </a:r>
            <a:endParaRPr lang="x-none" sz="2500" dirty="0">
              <a:solidFill>
                <a:srgbClr val="000000"/>
              </a:solidFill>
              <a:latin typeface="Avenir Next Demi Bold"/>
              <a:cs typeface="Avenir Next Demi Bold"/>
            </a:endParaRP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5520" y="212728"/>
            <a:ext cx="10515600" cy="1325563"/>
          </a:xfrm>
        </p:spPr>
        <p:txBody>
          <a:bodyPr/>
          <a:lstStyle/>
          <a:p>
            <a:r>
              <a:rPr lang="x-none" dirty="0">
                <a:latin typeface="Avenir Next Demi Bold"/>
                <a:cs typeface="Avenir Next Demi Bold"/>
              </a:rPr>
              <a:t>Nuestros Aliados</a:t>
            </a:r>
          </a:p>
        </p:txBody>
      </p:sp>
      <p:sp>
        <p:nvSpPr>
          <p:cNvPr id="9" name="Rectangle 8"/>
          <p:cNvSpPr/>
          <p:nvPr/>
        </p:nvSpPr>
        <p:spPr>
          <a:xfrm>
            <a:off x="60032" y="-1591701"/>
            <a:ext cx="600368" cy="2730107"/>
          </a:xfrm>
          <a:prstGeom prst="rect">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778935" y="-884750"/>
            <a:ext cx="600368" cy="2474375"/>
          </a:xfrm>
          <a:prstGeom prst="rect">
            <a:avLst/>
          </a:prstGeom>
          <a:solidFill>
            <a:srgbClr val="288FFF"/>
          </a:solidFill>
          <a:ln>
            <a:solidFill>
              <a:srgbClr val="288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032" y="1857555"/>
            <a:ext cx="12026900" cy="259080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71008" y="4771517"/>
            <a:ext cx="3073400" cy="1295400"/>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9670" y="4448355"/>
            <a:ext cx="2171700" cy="2044700"/>
          </a:xfrm>
          <a:prstGeom prst="rect">
            <a:avLst/>
          </a:prstGeom>
        </p:spPr>
      </p:pic>
      <p:pic>
        <p:nvPicPr>
          <p:cNvPr id="8" name="Picture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481793" y="4714868"/>
            <a:ext cx="4421996" cy="1352049"/>
          </a:xfrm>
          <a:prstGeom prst="rect">
            <a:avLst/>
          </a:prstGeom>
        </p:spPr>
      </p:pic>
    </p:spTree>
    <p:extLst>
      <p:ext uri="{BB962C8B-B14F-4D97-AF65-F5344CB8AC3E}">
        <p14:creationId xmlns:p14="http://schemas.microsoft.com/office/powerpoint/2010/main" val="11278075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H vetorisado com palavras.psd"/>
          <p:cNvPicPr>
            <a:picLocks noChangeAspect="1"/>
          </p:cNvPicPr>
          <p:nvPr/>
        </p:nvPicPr>
        <p:blipFill>
          <a:blip r:embed="rId2"/>
          <a:stretch>
            <a:fillRect/>
          </a:stretch>
        </p:blipFill>
        <p:spPr>
          <a:xfrm>
            <a:off x="491063" y="926188"/>
            <a:ext cx="11032773" cy="6185822"/>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Content Placeholder 2"/>
          <p:cNvSpPr>
            <a:spLocks noGrp="1"/>
          </p:cNvSpPr>
          <p:nvPr>
            <p:ph idx="1"/>
          </p:nvPr>
        </p:nvSpPr>
        <p:spPr>
          <a:xfrm>
            <a:off x="1185335" y="1134530"/>
            <a:ext cx="5215465" cy="5042433"/>
          </a:xfrm>
        </p:spPr>
        <p:txBody>
          <a:bodyPr vert="horz" lIns="91440" tIns="45720" rIns="91440" bIns="45720" rtlCol="0" anchor="t">
            <a:normAutofit lnSpcReduction="10000"/>
          </a:bodyPr>
          <a:lstStyle/>
          <a:p>
            <a:pPr marL="0" indent="0" fontAlgn="base">
              <a:buNone/>
            </a:pPr>
            <a:r>
              <a:rPr lang="es-GT" b="1" dirty="0"/>
              <a:t>Objetivos Generales</a:t>
            </a:r>
            <a:r>
              <a:rPr lang="es-GT" dirty="0"/>
              <a:t> </a:t>
            </a:r>
          </a:p>
          <a:p>
            <a:pPr fontAlgn="base"/>
            <a:r>
              <a:rPr lang="es-GT" dirty="0"/>
              <a:t>Crear conciencia del Impacto positivo que genera la cultura del reciclaje. </a:t>
            </a:r>
            <a:endParaRPr lang="es-GT" dirty="0" smtClean="0"/>
          </a:p>
          <a:p>
            <a:pPr marL="0" indent="0" fontAlgn="base">
              <a:buNone/>
            </a:pPr>
            <a:endParaRPr lang="es-GT" b="1" dirty="0"/>
          </a:p>
          <a:p>
            <a:pPr marL="0" indent="0" fontAlgn="base">
              <a:buNone/>
            </a:pPr>
            <a:r>
              <a:rPr lang="es-GT" b="1" dirty="0" smtClean="0"/>
              <a:t>Objetivos </a:t>
            </a:r>
            <a:r>
              <a:rPr lang="es-GT" b="1" dirty="0"/>
              <a:t>Específicos</a:t>
            </a:r>
            <a:r>
              <a:rPr lang="es-GT" dirty="0"/>
              <a:t> </a:t>
            </a:r>
          </a:p>
          <a:p>
            <a:pPr fontAlgn="base"/>
            <a:r>
              <a:rPr lang="es-GT" dirty="0"/>
              <a:t>Reducir el impacto ambiental de la basura en el ecosistema. </a:t>
            </a:r>
          </a:p>
          <a:p>
            <a:pPr fontAlgn="base"/>
            <a:r>
              <a:rPr lang="es-GT" dirty="0"/>
              <a:t>Diseñar programas de reciclaje. </a:t>
            </a:r>
          </a:p>
          <a:p>
            <a:pPr fontAlgn="base"/>
            <a:r>
              <a:rPr lang="es-GT" dirty="0"/>
              <a:t>Crear fuentes de empleo con las actividades de reciclaje</a:t>
            </a:r>
            <a:r>
              <a:rPr lang="es-GT" dirty="0" smtClean="0"/>
              <a:t>.</a:t>
            </a:r>
            <a:r>
              <a:rPr lang="x-none" dirty="0">
                <a:latin typeface="Avenir Next Demi Bold"/>
                <a:cs typeface="Avenir Next Demi Bold"/>
              </a:rPr>
              <a:t> </a:t>
            </a:r>
          </a:p>
          <a:p>
            <a:pPr algn="just"/>
            <a:endParaRPr lang="x-none" dirty="0">
              <a:latin typeface="Avenir Next Demi Bold"/>
              <a:cs typeface="Avenir Next Demi Bold"/>
            </a:endParaRPr>
          </a:p>
          <a:p>
            <a:pPr algn="just"/>
            <a:endParaRPr lang="x-none" dirty="0">
              <a:latin typeface="Avenir Next Demi Bold"/>
              <a:cs typeface="Avenir Next Demi Bold"/>
            </a:endParaRPr>
          </a:p>
          <a:p>
            <a:pPr marL="0" indent="0">
              <a:buNone/>
            </a:pPr>
            <a:endParaRPr lang="x-none" dirty="0">
              <a:latin typeface="Avenir Next Demi Bold"/>
              <a:cs typeface="Avenir Next Demi Bold"/>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28076" y="1565807"/>
            <a:ext cx="5108242" cy="3533201"/>
          </a:xfrm>
          <a:prstGeom prst="rect">
            <a:avLst/>
          </a:prstGeom>
        </p:spPr>
      </p:pic>
      <p:sp>
        <p:nvSpPr>
          <p:cNvPr id="80" name="Rectangle 79"/>
          <p:cNvSpPr/>
          <p:nvPr/>
        </p:nvSpPr>
        <p:spPr>
          <a:xfrm>
            <a:off x="522266" y="6294467"/>
            <a:ext cx="316323" cy="2005813"/>
          </a:xfrm>
          <a:prstGeom prst="rect">
            <a:avLst/>
          </a:prstGeom>
          <a:solidFill>
            <a:srgbClr val="288FFF"/>
          </a:solidFill>
          <a:ln>
            <a:solidFill>
              <a:srgbClr val="288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 name="Rectangle 80"/>
          <p:cNvSpPr/>
          <p:nvPr/>
        </p:nvSpPr>
        <p:spPr>
          <a:xfrm>
            <a:off x="85737" y="6418329"/>
            <a:ext cx="316323" cy="2005813"/>
          </a:xfrm>
          <a:prstGeom prst="rect">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extBox 1"/>
          <p:cNvSpPr txBox="1"/>
          <p:nvPr/>
        </p:nvSpPr>
        <p:spPr>
          <a:xfrm>
            <a:off x="243898" y="293298"/>
            <a:ext cx="1300805" cy="369332"/>
          </a:xfrm>
          <a:prstGeom prst="rect">
            <a:avLst/>
          </a:prstGeom>
          <a:noFill/>
        </p:spPr>
        <p:txBody>
          <a:bodyPr wrap="none" rtlCol="0">
            <a:spAutoFit/>
          </a:bodyPr>
          <a:lstStyle/>
          <a:p>
            <a:r>
              <a:rPr lang="en-US" dirty="0" err="1" smtClean="0"/>
              <a:t>Educativos</a:t>
            </a:r>
            <a:r>
              <a:rPr lang="en-US" dirty="0" smtClean="0"/>
              <a:t>: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522266" y="6294467"/>
            <a:ext cx="316323" cy="2005813"/>
          </a:xfrm>
          <a:prstGeom prst="rect">
            <a:avLst/>
          </a:prstGeom>
          <a:solidFill>
            <a:srgbClr val="288FFF"/>
          </a:solidFill>
          <a:ln>
            <a:solidFill>
              <a:srgbClr val="288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Rectangle 32"/>
          <p:cNvSpPr/>
          <p:nvPr/>
        </p:nvSpPr>
        <p:spPr>
          <a:xfrm>
            <a:off x="85737" y="6418329"/>
            <a:ext cx="316323" cy="2005813"/>
          </a:xfrm>
          <a:prstGeom prst="rect">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Title 1"/>
          <p:cNvSpPr>
            <a:spLocks noGrp="1"/>
          </p:cNvSpPr>
          <p:nvPr>
            <p:ph type="title"/>
          </p:nvPr>
        </p:nvSpPr>
        <p:spPr>
          <a:xfrm>
            <a:off x="838200" y="365125"/>
            <a:ext cx="10515600" cy="1325563"/>
          </a:xfrm>
        </p:spPr>
        <p:txBody>
          <a:bodyPr/>
          <a:lstStyle/>
          <a:p>
            <a:r>
              <a:rPr lang="en-US" dirty="0" err="1" smtClean="0">
                <a:latin typeface="Avenir Next Demi Bold"/>
                <a:cs typeface="Avenir Next Demi Bold"/>
              </a:rPr>
              <a:t>Destino</a:t>
            </a:r>
            <a:r>
              <a:rPr lang="en-US" dirty="0" smtClean="0">
                <a:latin typeface="Avenir Next Demi Bold"/>
                <a:cs typeface="Avenir Next Demi Bold"/>
              </a:rPr>
              <a:t> de </a:t>
            </a:r>
            <a:r>
              <a:rPr lang="en-US" dirty="0" err="1" smtClean="0">
                <a:latin typeface="Avenir Next Demi Bold"/>
                <a:cs typeface="Avenir Next Demi Bold"/>
              </a:rPr>
              <a:t>los</a:t>
            </a:r>
            <a:r>
              <a:rPr lang="en-US" dirty="0" smtClean="0">
                <a:latin typeface="Avenir Next Demi Bold"/>
                <a:cs typeface="Avenir Next Demi Bold"/>
              </a:rPr>
              <a:t> </a:t>
            </a:r>
            <a:r>
              <a:rPr lang="en-US" dirty="0" err="1" smtClean="0">
                <a:latin typeface="Avenir Next Demi Bold"/>
                <a:cs typeface="Avenir Next Demi Bold"/>
              </a:rPr>
              <a:t>fondos</a:t>
            </a:r>
            <a:r>
              <a:rPr lang="en-US" dirty="0" smtClean="0">
                <a:latin typeface="Avenir Next Demi Bold"/>
                <a:cs typeface="Avenir Next Demi Bold"/>
              </a:rPr>
              <a:t> a </a:t>
            </a:r>
            <a:r>
              <a:rPr lang="en-US" dirty="0" err="1" smtClean="0">
                <a:latin typeface="Avenir Next Demi Bold"/>
                <a:cs typeface="Avenir Next Demi Bold"/>
              </a:rPr>
              <a:t>recaudar</a:t>
            </a:r>
            <a:endParaRPr lang="x-none" dirty="0">
              <a:latin typeface="Avenir Next Demi Bold"/>
              <a:cs typeface="Avenir Next Demi Bold"/>
            </a:endParaRPr>
          </a:p>
        </p:txBody>
      </p:sp>
      <p:sp>
        <p:nvSpPr>
          <p:cNvPr id="2" name="TextBox 1"/>
          <p:cNvSpPr txBox="1"/>
          <p:nvPr/>
        </p:nvSpPr>
        <p:spPr>
          <a:xfrm>
            <a:off x="2139352" y="1966734"/>
            <a:ext cx="4364965" cy="3416320"/>
          </a:xfrm>
          <a:prstGeom prst="rect">
            <a:avLst/>
          </a:prstGeom>
          <a:noFill/>
        </p:spPr>
        <p:txBody>
          <a:bodyPr wrap="square" rtlCol="0">
            <a:spAutoFit/>
          </a:bodyPr>
          <a:lstStyle/>
          <a:p>
            <a:pPr algn="just"/>
            <a:r>
              <a:rPr lang="en-US" dirty="0" err="1"/>
              <a:t>Acción</a:t>
            </a:r>
            <a:r>
              <a:rPr lang="en-US" dirty="0"/>
              <a:t> Humana </a:t>
            </a:r>
            <a:r>
              <a:rPr lang="en-US" dirty="0" err="1"/>
              <a:t>busca</a:t>
            </a:r>
            <a:r>
              <a:rPr lang="en-US" dirty="0"/>
              <a:t> </a:t>
            </a:r>
            <a:r>
              <a:rPr lang="en-US" dirty="0" err="1"/>
              <a:t>recaudar</a:t>
            </a:r>
            <a:r>
              <a:rPr lang="en-US" dirty="0"/>
              <a:t> </a:t>
            </a:r>
            <a:r>
              <a:rPr lang="en-US" dirty="0" err="1"/>
              <a:t>fondos</a:t>
            </a:r>
            <a:r>
              <a:rPr lang="en-US" dirty="0"/>
              <a:t> para </a:t>
            </a:r>
            <a:r>
              <a:rPr lang="en-US" dirty="0" err="1"/>
              <a:t>llevar</a:t>
            </a:r>
            <a:r>
              <a:rPr lang="en-US" dirty="0"/>
              <a:t> a </a:t>
            </a:r>
            <a:r>
              <a:rPr lang="en-US" dirty="0" err="1"/>
              <a:t>cabo</a:t>
            </a:r>
            <a:r>
              <a:rPr lang="en-US" dirty="0"/>
              <a:t> </a:t>
            </a:r>
            <a:r>
              <a:rPr lang="en-US" dirty="0" err="1"/>
              <a:t>los</a:t>
            </a:r>
            <a:r>
              <a:rPr lang="en-US" dirty="0"/>
              <a:t> </a:t>
            </a:r>
            <a:r>
              <a:rPr lang="en-US" dirty="0" err="1"/>
              <a:t>programas</a:t>
            </a:r>
            <a:r>
              <a:rPr lang="en-US" dirty="0"/>
              <a:t> de Medio </a:t>
            </a:r>
            <a:r>
              <a:rPr lang="en-US" dirty="0" err="1"/>
              <a:t>Ambiente</a:t>
            </a:r>
            <a:r>
              <a:rPr lang="en-US" dirty="0"/>
              <a:t> y el </a:t>
            </a:r>
            <a:r>
              <a:rPr lang="en-US" dirty="0" err="1"/>
              <a:t>Programa</a:t>
            </a:r>
            <a:r>
              <a:rPr lang="en-US" dirty="0"/>
              <a:t> de </a:t>
            </a:r>
            <a:r>
              <a:rPr lang="en-US" dirty="0" err="1"/>
              <a:t>Apoyo</a:t>
            </a:r>
            <a:r>
              <a:rPr lang="en-US" dirty="0"/>
              <a:t> a las </a:t>
            </a:r>
            <a:r>
              <a:rPr lang="en-US" dirty="0" err="1"/>
              <a:t>necesidades</a:t>
            </a:r>
            <a:r>
              <a:rPr lang="en-US" dirty="0"/>
              <a:t> </a:t>
            </a:r>
            <a:r>
              <a:rPr lang="en-US" dirty="0" err="1"/>
              <a:t>vitales</a:t>
            </a:r>
            <a:r>
              <a:rPr lang="en-US" dirty="0"/>
              <a:t> de </a:t>
            </a:r>
            <a:r>
              <a:rPr lang="en-US" dirty="0" err="1"/>
              <a:t>los</a:t>
            </a:r>
            <a:r>
              <a:rPr lang="en-US" dirty="0"/>
              <a:t> </a:t>
            </a:r>
            <a:r>
              <a:rPr lang="en-US" dirty="0" err="1"/>
              <a:t>establecimientos</a:t>
            </a:r>
            <a:r>
              <a:rPr lang="en-US" dirty="0"/>
              <a:t> </a:t>
            </a:r>
            <a:r>
              <a:rPr lang="en-US" dirty="0" err="1"/>
              <a:t>educativos</a:t>
            </a:r>
            <a:r>
              <a:rPr lang="en-US" dirty="0"/>
              <a:t> </a:t>
            </a:r>
            <a:r>
              <a:rPr lang="en-US" dirty="0" err="1"/>
              <a:t>públicos</a:t>
            </a:r>
            <a:r>
              <a:rPr lang="en-US" dirty="0"/>
              <a:t> de Guatemala </a:t>
            </a:r>
            <a:r>
              <a:rPr lang="en-US" dirty="0" err="1"/>
              <a:t>afiliadas</a:t>
            </a:r>
            <a:r>
              <a:rPr lang="en-US" dirty="0"/>
              <a:t> al </a:t>
            </a:r>
            <a:r>
              <a:rPr lang="en-US" dirty="0" err="1"/>
              <a:t>programa</a:t>
            </a:r>
            <a:r>
              <a:rPr lang="en-US" dirty="0"/>
              <a:t> de </a:t>
            </a:r>
            <a:r>
              <a:rPr lang="en-US" dirty="0" err="1"/>
              <a:t>Reciclaje</a:t>
            </a:r>
            <a:r>
              <a:rPr lang="en-US" dirty="0"/>
              <a:t> y </a:t>
            </a:r>
            <a:r>
              <a:rPr lang="en-US" dirty="0" err="1"/>
              <a:t>Recaudación</a:t>
            </a:r>
            <a:r>
              <a:rPr lang="en-US" dirty="0"/>
              <a:t>. </a:t>
            </a:r>
            <a:endParaRPr lang="en-US" dirty="0" smtClean="0"/>
          </a:p>
          <a:p>
            <a:pPr algn="just"/>
            <a:endParaRPr lang="en-US" dirty="0"/>
          </a:p>
          <a:p>
            <a:pPr algn="just"/>
            <a:r>
              <a:rPr lang="en-US" dirty="0" err="1" smtClean="0"/>
              <a:t>Inlcuyendo</a:t>
            </a:r>
            <a:r>
              <a:rPr lang="en-US" dirty="0" smtClean="0"/>
              <a:t>:</a:t>
            </a:r>
          </a:p>
          <a:p>
            <a:pPr marL="285750" indent="-285750" algn="just">
              <a:buFont typeface="Arial" charset="0"/>
              <a:buChar char="•"/>
            </a:pPr>
            <a:r>
              <a:rPr lang="en-US" dirty="0" err="1" smtClean="0"/>
              <a:t>Talleres</a:t>
            </a:r>
            <a:r>
              <a:rPr lang="en-US" dirty="0" smtClean="0"/>
              <a:t> </a:t>
            </a:r>
            <a:r>
              <a:rPr lang="en-US" dirty="0" err="1" smtClean="0"/>
              <a:t>psicológicos</a:t>
            </a:r>
            <a:endParaRPr lang="en-US" dirty="0" smtClean="0"/>
          </a:p>
          <a:p>
            <a:pPr marL="285750" indent="-285750" algn="just">
              <a:buFont typeface="Arial" charset="0"/>
              <a:buChar char="•"/>
            </a:pPr>
            <a:r>
              <a:rPr lang="en-US" dirty="0" err="1" smtClean="0"/>
              <a:t>Talleres</a:t>
            </a:r>
            <a:r>
              <a:rPr lang="en-US" dirty="0" smtClean="0"/>
              <a:t> de </a:t>
            </a:r>
            <a:r>
              <a:rPr lang="en-US" dirty="0" err="1" smtClean="0"/>
              <a:t>reducción</a:t>
            </a:r>
            <a:r>
              <a:rPr lang="en-US" dirty="0" smtClean="0"/>
              <a:t> de </a:t>
            </a:r>
            <a:r>
              <a:rPr lang="en-US" dirty="0" err="1" smtClean="0"/>
              <a:t>violencias</a:t>
            </a:r>
            <a:endParaRPr lang="en-US" dirty="0" smtClean="0"/>
          </a:p>
          <a:p>
            <a:pPr marL="285750" indent="-285750" algn="just">
              <a:buFont typeface="Arial" charset="0"/>
              <a:buChar char="•"/>
            </a:pPr>
            <a:r>
              <a:rPr lang="en-US" dirty="0" err="1" smtClean="0"/>
              <a:t>Acceso</a:t>
            </a:r>
            <a:r>
              <a:rPr lang="en-US" dirty="0" smtClean="0"/>
              <a:t> a </a:t>
            </a:r>
            <a:r>
              <a:rPr lang="en-US" dirty="0" err="1" smtClean="0"/>
              <a:t>los</a:t>
            </a:r>
            <a:r>
              <a:rPr lang="en-US" dirty="0" smtClean="0"/>
              <a:t> </a:t>
            </a:r>
            <a:r>
              <a:rPr lang="en-US" dirty="0" err="1" smtClean="0"/>
              <a:t>programas</a:t>
            </a:r>
            <a:r>
              <a:rPr lang="en-US" dirty="0" smtClean="0"/>
              <a:t> </a:t>
            </a:r>
            <a:r>
              <a:rPr lang="en-US" dirty="0" err="1" smtClean="0"/>
              <a:t>sociales</a:t>
            </a:r>
            <a:r>
              <a:rPr lang="en-US" dirty="0" smtClean="0"/>
              <a:t> de </a:t>
            </a:r>
            <a:r>
              <a:rPr lang="en-US" dirty="0" err="1" smtClean="0"/>
              <a:t>Acción</a:t>
            </a:r>
            <a:r>
              <a:rPr lang="en-US" dirty="0" smtClean="0"/>
              <a:t> Humana.</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15910" y="2158711"/>
            <a:ext cx="4043153" cy="3032365"/>
          </a:xfrm>
          <a:prstGeom prst="rect">
            <a:avLst/>
          </a:prstGeom>
        </p:spPr>
      </p:pic>
    </p:spTree>
    <p:extLst>
      <p:ext uri="{BB962C8B-B14F-4D97-AF65-F5344CB8AC3E}">
        <p14:creationId xmlns:p14="http://schemas.microsoft.com/office/powerpoint/2010/main" val="303106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522266" y="6294467"/>
            <a:ext cx="316323" cy="2005813"/>
          </a:xfrm>
          <a:prstGeom prst="rect">
            <a:avLst/>
          </a:prstGeom>
          <a:solidFill>
            <a:srgbClr val="288FFF"/>
          </a:solidFill>
          <a:ln>
            <a:solidFill>
              <a:srgbClr val="288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Rectangle 32"/>
          <p:cNvSpPr/>
          <p:nvPr/>
        </p:nvSpPr>
        <p:spPr>
          <a:xfrm>
            <a:off x="85737" y="6418329"/>
            <a:ext cx="316323" cy="2005813"/>
          </a:xfrm>
          <a:prstGeom prst="rect">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Title 1"/>
          <p:cNvSpPr>
            <a:spLocks noGrp="1"/>
          </p:cNvSpPr>
          <p:nvPr>
            <p:ph type="title"/>
          </p:nvPr>
        </p:nvSpPr>
        <p:spPr>
          <a:xfrm>
            <a:off x="838200" y="365125"/>
            <a:ext cx="10515600" cy="1325563"/>
          </a:xfrm>
        </p:spPr>
        <p:txBody>
          <a:bodyPr/>
          <a:lstStyle/>
          <a:p>
            <a:r>
              <a:rPr lang="en-US" dirty="0" err="1" smtClean="0">
                <a:latin typeface="Avenir Next Demi Bold"/>
                <a:cs typeface="Avenir Next Demi Bold"/>
              </a:rPr>
              <a:t>Estadísticas</a:t>
            </a:r>
            <a:r>
              <a:rPr lang="en-US" dirty="0" smtClean="0">
                <a:latin typeface="Avenir Next Demi Bold"/>
                <a:cs typeface="Avenir Next Demi Bold"/>
              </a:rPr>
              <a:t> de </a:t>
            </a:r>
            <a:r>
              <a:rPr lang="en-US" dirty="0" err="1" smtClean="0">
                <a:latin typeface="Avenir Next Demi Bold"/>
                <a:cs typeface="Avenir Next Demi Bold"/>
              </a:rPr>
              <a:t>Impacto</a:t>
            </a:r>
            <a:endParaRPr lang="x-none" dirty="0">
              <a:latin typeface="Avenir Next Demi Bold"/>
              <a:cs typeface="Avenir Next Demi Bold"/>
            </a:endParaRPr>
          </a:p>
        </p:txBody>
      </p:sp>
      <p:graphicFrame>
        <p:nvGraphicFramePr>
          <p:cNvPr id="6" name="Diagram 5"/>
          <p:cNvGraphicFramePr/>
          <p:nvPr>
            <p:extLst>
              <p:ext uri="{D42A27DB-BD31-4B8C-83A1-F6EECF244321}">
                <p14:modId xmlns:p14="http://schemas.microsoft.com/office/powerpoint/2010/main" val="782679920"/>
              </p:ext>
            </p:extLst>
          </p:nvPr>
        </p:nvGraphicFramePr>
        <p:xfrm>
          <a:off x="3094349" y="737439"/>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p:cNvSpPr txBox="1"/>
          <p:nvPr/>
        </p:nvSpPr>
        <p:spPr>
          <a:xfrm>
            <a:off x="838200" y="1506022"/>
            <a:ext cx="1816075" cy="369332"/>
          </a:xfrm>
          <a:prstGeom prst="rect">
            <a:avLst/>
          </a:prstGeom>
          <a:noFill/>
        </p:spPr>
        <p:txBody>
          <a:bodyPr wrap="none" rtlCol="0">
            <a:spAutoFit/>
          </a:bodyPr>
          <a:lstStyle/>
          <a:p>
            <a:r>
              <a:rPr lang="en-US" dirty="0" err="1" smtClean="0"/>
              <a:t>Impacto</a:t>
            </a:r>
            <a:r>
              <a:rPr lang="en-US" dirty="0" smtClean="0"/>
              <a:t> </a:t>
            </a:r>
            <a:r>
              <a:rPr lang="en-US" dirty="0" err="1" smtClean="0"/>
              <a:t>Mensual</a:t>
            </a:r>
            <a:endParaRPr lang="en-US" dirty="0"/>
          </a:p>
        </p:txBody>
      </p:sp>
    </p:spTree>
    <p:extLst>
      <p:ext uri="{BB962C8B-B14F-4D97-AF65-F5344CB8AC3E}">
        <p14:creationId xmlns:p14="http://schemas.microsoft.com/office/powerpoint/2010/main" val="2234547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522266" y="6294467"/>
            <a:ext cx="316323" cy="2005813"/>
          </a:xfrm>
          <a:prstGeom prst="rect">
            <a:avLst/>
          </a:prstGeom>
          <a:solidFill>
            <a:srgbClr val="288FFF"/>
          </a:solidFill>
          <a:ln>
            <a:solidFill>
              <a:srgbClr val="288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Rectangle 32"/>
          <p:cNvSpPr/>
          <p:nvPr/>
        </p:nvSpPr>
        <p:spPr>
          <a:xfrm>
            <a:off x="85737" y="6418329"/>
            <a:ext cx="316323" cy="2005813"/>
          </a:xfrm>
          <a:prstGeom prst="rect">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Title 1"/>
          <p:cNvSpPr>
            <a:spLocks noGrp="1"/>
          </p:cNvSpPr>
          <p:nvPr>
            <p:ph type="title"/>
          </p:nvPr>
        </p:nvSpPr>
        <p:spPr>
          <a:xfrm>
            <a:off x="838200" y="365125"/>
            <a:ext cx="10515600" cy="1325563"/>
          </a:xfrm>
        </p:spPr>
        <p:txBody>
          <a:bodyPr/>
          <a:lstStyle/>
          <a:p>
            <a:r>
              <a:rPr lang="en-US" dirty="0" err="1" smtClean="0">
                <a:latin typeface="Avenir Next Demi Bold"/>
                <a:cs typeface="Avenir Next Demi Bold"/>
              </a:rPr>
              <a:t>Duración</a:t>
            </a:r>
            <a:r>
              <a:rPr lang="en-US" dirty="0" smtClean="0">
                <a:latin typeface="Avenir Next Demi Bold"/>
                <a:cs typeface="Avenir Next Demi Bold"/>
              </a:rPr>
              <a:t> del </a:t>
            </a:r>
            <a:r>
              <a:rPr lang="en-US" dirty="0" err="1" smtClean="0">
                <a:latin typeface="Avenir Next Demi Bold"/>
                <a:cs typeface="Avenir Next Demi Bold"/>
              </a:rPr>
              <a:t>Programa</a:t>
            </a:r>
            <a:endParaRPr lang="x-none" dirty="0">
              <a:latin typeface="Avenir Next Demi Bold"/>
              <a:cs typeface="Avenir Next Demi Bold"/>
            </a:endParaRPr>
          </a:p>
        </p:txBody>
      </p:sp>
      <p:sp>
        <p:nvSpPr>
          <p:cNvPr id="2" name="TextBox 1"/>
          <p:cNvSpPr txBox="1"/>
          <p:nvPr/>
        </p:nvSpPr>
        <p:spPr>
          <a:xfrm>
            <a:off x="2093343" y="2254327"/>
            <a:ext cx="4002657" cy="2862322"/>
          </a:xfrm>
          <a:prstGeom prst="rect">
            <a:avLst/>
          </a:prstGeom>
          <a:noFill/>
        </p:spPr>
        <p:txBody>
          <a:bodyPr wrap="square" rtlCol="0">
            <a:spAutoFit/>
          </a:bodyPr>
          <a:lstStyle/>
          <a:p>
            <a:pPr algn="just"/>
            <a:r>
              <a:rPr lang="en-US" dirty="0" smtClean="0"/>
              <a:t>Este </a:t>
            </a:r>
            <a:r>
              <a:rPr lang="en-US" dirty="0" err="1"/>
              <a:t>programa</a:t>
            </a:r>
            <a:r>
              <a:rPr lang="en-US" dirty="0"/>
              <a:t> </a:t>
            </a:r>
            <a:r>
              <a:rPr lang="en-US" dirty="0" err="1"/>
              <a:t>durará</a:t>
            </a:r>
            <a:r>
              <a:rPr lang="en-US" dirty="0"/>
              <a:t> </a:t>
            </a:r>
            <a:r>
              <a:rPr lang="en-US" dirty="0" err="1"/>
              <a:t>en</a:t>
            </a:r>
            <a:r>
              <a:rPr lang="en-US" dirty="0"/>
              <a:t> </a:t>
            </a:r>
            <a:r>
              <a:rPr lang="en-US" dirty="0" err="1"/>
              <a:t>su</a:t>
            </a:r>
            <a:r>
              <a:rPr lang="en-US" dirty="0"/>
              <a:t> </a:t>
            </a:r>
            <a:r>
              <a:rPr lang="en-US" dirty="0" err="1"/>
              <a:t>fase</a:t>
            </a:r>
            <a:r>
              <a:rPr lang="en-US" dirty="0"/>
              <a:t> </a:t>
            </a:r>
            <a:r>
              <a:rPr lang="en-US" dirty="0" err="1"/>
              <a:t>piloto</a:t>
            </a:r>
            <a:r>
              <a:rPr lang="en-US" dirty="0"/>
              <a:t> 4 </a:t>
            </a:r>
            <a:r>
              <a:rPr lang="en-US" dirty="0" err="1"/>
              <a:t>meses</a:t>
            </a:r>
            <a:r>
              <a:rPr lang="en-US" dirty="0"/>
              <a:t> y para </a:t>
            </a:r>
            <a:r>
              <a:rPr lang="en-US" dirty="0" err="1"/>
              <a:t>continuidad</a:t>
            </a:r>
            <a:r>
              <a:rPr lang="en-US" dirty="0"/>
              <a:t> </a:t>
            </a:r>
            <a:r>
              <a:rPr lang="en-US" dirty="0" err="1"/>
              <a:t>será</a:t>
            </a:r>
            <a:r>
              <a:rPr lang="en-US" dirty="0"/>
              <a:t> de 8 </a:t>
            </a:r>
            <a:r>
              <a:rPr lang="en-US" dirty="0" err="1"/>
              <a:t>meses</a:t>
            </a:r>
            <a:r>
              <a:rPr lang="en-US" dirty="0"/>
              <a:t> </a:t>
            </a:r>
            <a:r>
              <a:rPr lang="en-US" dirty="0" err="1"/>
              <a:t>dentro</a:t>
            </a:r>
            <a:r>
              <a:rPr lang="en-US" dirty="0"/>
              <a:t> de </a:t>
            </a:r>
            <a:r>
              <a:rPr lang="en-US" dirty="0" err="1"/>
              <a:t>febrero</a:t>
            </a:r>
            <a:r>
              <a:rPr lang="en-US" dirty="0"/>
              <a:t> y </a:t>
            </a:r>
            <a:r>
              <a:rPr lang="en-US" dirty="0" err="1"/>
              <a:t>septiembre</a:t>
            </a:r>
            <a:r>
              <a:rPr lang="en-US" dirty="0"/>
              <a:t> de </a:t>
            </a:r>
            <a:r>
              <a:rPr lang="en-US" dirty="0" err="1"/>
              <a:t>cada</a:t>
            </a:r>
            <a:r>
              <a:rPr lang="en-US" dirty="0"/>
              <a:t> </a:t>
            </a:r>
            <a:r>
              <a:rPr lang="en-US" dirty="0" err="1"/>
              <a:t>ano</a:t>
            </a:r>
            <a:r>
              <a:rPr lang="en-US" dirty="0"/>
              <a:t>. Las </a:t>
            </a:r>
            <a:r>
              <a:rPr lang="en-US" dirty="0" err="1"/>
              <a:t>motivaciones</a:t>
            </a:r>
            <a:r>
              <a:rPr lang="en-US" dirty="0"/>
              <a:t> para </a:t>
            </a:r>
            <a:r>
              <a:rPr lang="en-US" dirty="0" err="1"/>
              <a:t>los</a:t>
            </a:r>
            <a:r>
              <a:rPr lang="en-US" dirty="0"/>
              <a:t> </a:t>
            </a:r>
            <a:r>
              <a:rPr lang="en-US" dirty="0" err="1"/>
              <a:t>directores</a:t>
            </a:r>
            <a:r>
              <a:rPr lang="en-US" dirty="0"/>
              <a:t>, </a:t>
            </a:r>
            <a:r>
              <a:rPr lang="en-US" dirty="0" err="1"/>
              <a:t>docentes</a:t>
            </a:r>
            <a:r>
              <a:rPr lang="en-US" dirty="0"/>
              <a:t> y </a:t>
            </a:r>
            <a:r>
              <a:rPr lang="en-US" dirty="0" err="1"/>
              <a:t>estudiantes</a:t>
            </a:r>
            <a:r>
              <a:rPr lang="en-US" dirty="0"/>
              <a:t> </a:t>
            </a:r>
            <a:r>
              <a:rPr lang="en-US" dirty="0" err="1"/>
              <a:t>estarán</a:t>
            </a:r>
            <a:r>
              <a:rPr lang="en-US" dirty="0"/>
              <a:t> </a:t>
            </a:r>
            <a:r>
              <a:rPr lang="en-US" dirty="0" err="1"/>
              <a:t>vigente</a:t>
            </a:r>
            <a:r>
              <a:rPr lang="en-US" dirty="0"/>
              <a:t> </a:t>
            </a:r>
            <a:r>
              <a:rPr lang="en-US" dirty="0" err="1"/>
              <a:t>siempre</a:t>
            </a:r>
            <a:r>
              <a:rPr lang="en-US" dirty="0"/>
              <a:t> y </a:t>
            </a:r>
            <a:r>
              <a:rPr lang="en-US" dirty="0" err="1"/>
              <a:t>cuando</a:t>
            </a:r>
            <a:r>
              <a:rPr lang="en-US" dirty="0"/>
              <a:t> la </a:t>
            </a:r>
            <a:r>
              <a:rPr lang="en-US" dirty="0" err="1"/>
              <a:t>institución</a:t>
            </a:r>
            <a:r>
              <a:rPr lang="en-US" dirty="0"/>
              <a:t> </a:t>
            </a:r>
            <a:r>
              <a:rPr lang="en-US" dirty="0" err="1"/>
              <a:t>cumpla</a:t>
            </a:r>
            <a:r>
              <a:rPr lang="en-US" dirty="0"/>
              <a:t> con el </a:t>
            </a:r>
            <a:r>
              <a:rPr lang="en-US" dirty="0" err="1"/>
              <a:t>compromiso</a:t>
            </a:r>
            <a:r>
              <a:rPr lang="en-US" dirty="0"/>
              <a:t> de </a:t>
            </a:r>
            <a:r>
              <a:rPr lang="en-US" dirty="0" err="1"/>
              <a:t>recolección</a:t>
            </a:r>
            <a:r>
              <a:rPr lang="en-US" dirty="0"/>
              <a:t> del 95% </a:t>
            </a:r>
            <a:r>
              <a:rPr lang="en-US" dirty="0" err="1"/>
              <a:t>mínimo</a:t>
            </a:r>
            <a:r>
              <a:rPr lang="en-US" dirty="0"/>
              <a:t> </a:t>
            </a:r>
            <a:r>
              <a:rPr lang="en-US" dirty="0" err="1"/>
              <a:t>por</a:t>
            </a:r>
            <a:r>
              <a:rPr lang="en-US" dirty="0"/>
              <a:t> </a:t>
            </a:r>
            <a:r>
              <a:rPr lang="en-US" dirty="0" err="1"/>
              <a:t>mes</a:t>
            </a:r>
            <a:r>
              <a:rPr lang="en-US" dirty="0"/>
              <a:t>, </a:t>
            </a:r>
            <a:r>
              <a:rPr lang="en-US" dirty="0" err="1"/>
              <a:t>si</a:t>
            </a:r>
            <a:r>
              <a:rPr lang="en-US" dirty="0"/>
              <a:t> la </a:t>
            </a:r>
            <a:r>
              <a:rPr lang="en-US" dirty="0" err="1"/>
              <a:t>institución</a:t>
            </a:r>
            <a:r>
              <a:rPr lang="en-US" dirty="0"/>
              <a:t> </a:t>
            </a:r>
            <a:r>
              <a:rPr lang="en-US" dirty="0" err="1"/>
              <a:t>deja</a:t>
            </a:r>
            <a:r>
              <a:rPr lang="en-US" dirty="0"/>
              <a:t> de </a:t>
            </a:r>
            <a:r>
              <a:rPr lang="en-US" dirty="0" err="1"/>
              <a:t>participar</a:t>
            </a:r>
            <a:r>
              <a:rPr lang="en-US" dirty="0"/>
              <a:t>, se </a:t>
            </a:r>
            <a:r>
              <a:rPr lang="en-US" dirty="0" err="1"/>
              <a:t>retiran</a:t>
            </a:r>
            <a:r>
              <a:rPr lang="en-US" dirty="0"/>
              <a:t> </a:t>
            </a:r>
            <a:r>
              <a:rPr lang="en-US" dirty="0" err="1"/>
              <a:t>los</a:t>
            </a:r>
            <a:r>
              <a:rPr lang="en-US" dirty="0"/>
              <a:t> </a:t>
            </a:r>
            <a:r>
              <a:rPr lang="en-US" dirty="0" err="1"/>
              <a:t>motivacionales</a:t>
            </a:r>
            <a:r>
              <a:rPr lang="en-US" dirty="0"/>
              <a:t>. </a:t>
            </a:r>
            <a:endParaRPr lang="en-US" dirty="0" smtClean="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96410" y="2254327"/>
            <a:ext cx="4332230" cy="2775094"/>
          </a:xfrm>
          <a:prstGeom prst="rect">
            <a:avLst/>
          </a:prstGeom>
        </p:spPr>
      </p:pic>
    </p:spTree>
    <p:extLst>
      <p:ext uri="{BB962C8B-B14F-4D97-AF65-F5344CB8AC3E}">
        <p14:creationId xmlns:p14="http://schemas.microsoft.com/office/powerpoint/2010/main" val="19362269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522266" y="6294467"/>
            <a:ext cx="316323" cy="2005813"/>
          </a:xfrm>
          <a:prstGeom prst="rect">
            <a:avLst/>
          </a:prstGeom>
          <a:solidFill>
            <a:srgbClr val="288FFF"/>
          </a:solidFill>
          <a:ln>
            <a:solidFill>
              <a:srgbClr val="288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Rectangle 32"/>
          <p:cNvSpPr/>
          <p:nvPr/>
        </p:nvSpPr>
        <p:spPr>
          <a:xfrm>
            <a:off x="85737" y="6418329"/>
            <a:ext cx="316323" cy="2005813"/>
          </a:xfrm>
          <a:prstGeom prst="rect">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Title 1"/>
          <p:cNvSpPr>
            <a:spLocks noGrp="1"/>
          </p:cNvSpPr>
          <p:nvPr>
            <p:ph type="title"/>
          </p:nvPr>
        </p:nvSpPr>
        <p:spPr>
          <a:xfrm>
            <a:off x="838200" y="365125"/>
            <a:ext cx="10515600" cy="1325563"/>
          </a:xfrm>
        </p:spPr>
        <p:txBody>
          <a:bodyPr/>
          <a:lstStyle/>
          <a:p>
            <a:r>
              <a:rPr lang="en-US" dirty="0" err="1" smtClean="0">
                <a:latin typeface="Avenir Next Demi Bold"/>
                <a:cs typeface="Avenir Next Demi Bold"/>
              </a:rPr>
              <a:t>Logística</a:t>
            </a:r>
            <a:r>
              <a:rPr lang="en-US" dirty="0" smtClean="0">
                <a:latin typeface="Avenir Next Demi Bold"/>
                <a:cs typeface="Avenir Next Demi Bold"/>
              </a:rPr>
              <a:t> de </a:t>
            </a:r>
            <a:r>
              <a:rPr lang="en-US" dirty="0" err="1" smtClean="0">
                <a:latin typeface="Avenir Next Demi Bold"/>
                <a:cs typeface="Avenir Next Demi Bold"/>
              </a:rPr>
              <a:t>Recolección</a:t>
            </a:r>
            <a:endParaRPr lang="x-none" dirty="0">
              <a:latin typeface="Avenir Next Demi Bold"/>
              <a:cs typeface="Avenir Next Demi Bold"/>
            </a:endParaRPr>
          </a:p>
        </p:txBody>
      </p:sp>
      <p:sp>
        <p:nvSpPr>
          <p:cNvPr id="2" name="TextBox 1"/>
          <p:cNvSpPr txBox="1"/>
          <p:nvPr/>
        </p:nvSpPr>
        <p:spPr>
          <a:xfrm>
            <a:off x="2277374" y="2053087"/>
            <a:ext cx="8522898" cy="3693319"/>
          </a:xfrm>
          <a:prstGeom prst="rect">
            <a:avLst/>
          </a:prstGeom>
          <a:noFill/>
        </p:spPr>
        <p:txBody>
          <a:bodyPr wrap="square" rtlCol="0">
            <a:spAutoFit/>
          </a:bodyPr>
          <a:lstStyle/>
          <a:p>
            <a:pPr algn="just"/>
            <a:r>
              <a:rPr lang="en-US" dirty="0" err="1"/>
              <a:t>Acción</a:t>
            </a:r>
            <a:r>
              <a:rPr lang="en-US" dirty="0"/>
              <a:t> Humana </a:t>
            </a:r>
            <a:r>
              <a:rPr lang="en-US" dirty="0" err="1"/>
              <a:t>estipulará</a:t>
            </a:r>
            <a:r>
              <a:rPr lang="en-US" dirty="0"/>
              <a:t> </a:t>
            </a:r>
            <a:r>
              <a:rPr lang="en-US" dirty="0" err="1"/>
              <a:t>una</a:t>
            </a:r>
            <a:r>
              <a:rPr lang="en-US" dirty="0"/>
              <a:t> </a:t>
            </a:r>
            <a:r>
              <a:rPr lang="en-US" dirty="0" err="1"/>
              <a:t>fecha</a:t>
            </a:r>
            <a:r>
              <a:rPr lang="en-US" dirty="0"/>
              <a:t> de </a:t>
            </a:r>
            <a:r>
              <a:rPr lang="en-US" dirty="0" err="1"/>
              <a:t>recolección</a:t>
            </a:r>
            <a:r>
              <a:rPr lang="en-US" dirty="0"/>
              <a:t> </a:t>
            </a:r>
            <a:r>
              <a:rPr lang="en-US" dirty="0" err="1"/>
              <a:t>por</a:t>
            </a:r>
            <a:r>
              <a:rPr lang="en-US" dirty="0"/>
              <a:t> </a:t>
            </a:r>
            <a:r>
              <a:rPr lang="en-US" dirty="0" err="1"/>
              <a:t>región</a:t>
            </a:r>
            <a:r>
              <a:rPr lang="en-US" dirty="0"/>
              <a:t>, </a:t>
            </a:r>
            <a:r>
              <a:rPr lang="en-US" dirty="0" err="1"/>
              <a:t>en</a:t>
            </a:r>
            <a:r>
              <a:rPr lang="en-US" dirty="0"/>
              <a:t> </a:t>
            </a:r>
            <a:r>
              <a:rPr lang="en-US" dirty="0" err="1"/>
              <a:t>dicha</a:t>
            </a:r>
            <a:r>
              <a:rPr lang="en-US" dirty="0"/>
              <a:t> </a:t>
            </a:r>
            <a:r>
              <a:rPr lang="en-US" dirty="0" err="1"/>
              <a:t>fecha</a:t>
            </a:r>
            <a:r>
              <a:rPr lang="en-US" dirty="0"/>
              <a:t> se </a:t>
            </a:r>
            <a:r>
              <a:rPr lang="en-US" dirty="0" err="1"/>
              <a:t>llevarán</a:t>
            </a:r>
            <a:r>
              <a:rPr lang="en-US" dirty="0"/>
              <a:t> jumbos para que </a:t>
            </a:r>
            <a:r>
              <a:rPr lang="en-US" dirty="0" err="1"/>
              <a:t>los</a:t>
            </a:r>
            <a:r>
              <a:rPr lang="en-US" dirty="0"/>
              <a:t> </a:t>
            </a:r>
            <a:r>
              <a:rPr lang="en-US" dirty="0" err="1"/>
              <a:t>estudiantes</a:t>
            </a:r>
            <a:r>
              <a:rPr lang="en-US" dirty="0"/>
              <a:t> </a:t>
            </a:r>
            <a:r>
              <a:rPr lang="en-US" dirty="0" err="1"/>
              <a:t>puedan</a:t>
            </a:r>
            <a:r>
              <a:rPr lang="en-US" dirty="0"/>
              <a:t> </a:t>
            </a:r>
            <a:r>
              <a:rPr lang="en-US" dirty="0" err="1"/>
              <a:t>depositar</a:t>
            </a:r>
            <a:r>
              <a:rPr lang="en-US" dirty="0"/>
              <a:t> las </a:t>
            </a:r>
            <a:r>
              <a:rPr lang="en-US" dirty="0" err="1"/>
              <a:t>latas</a:t>
            </a:r>
            <a:r>
              <a:rPr lang="en-US" dirty="0"/>
              <a:t> </a:t>
            </a:r>
            <a:r>
              <a:rPr lang="en-US" dirty="0" err="1"/>
              <a:t>recolectadas</a:t>
            </a:r>
            <a:r>
              <a:rPr lang="en-US" dirty="0"/>
              <a:t> (</a:t>
            </a:r>
            <a:r>
              <a:rPr lang="en-US" dirty="0" err="1"/>
              <a:t>estas</a:t>
            </a:r>
            <a:r>
              <a:rPr lang="en-US" dirty="0"/>
              <a:t> </a:t>
            </a:r>
            <a:r>
              <a:rPr lang="en-US" dirty="0" err="1"/>
              <a:t>deben</a:t>
            </a:r>
            <a:r>
              <a:rPr lang="en-US" dirty="0"/>
              <a:t> de </a:t>
            </a:r>
            <a:r>
              <a:rPr lang="en-US" dirty="0" err="1"/>
              <a:t>ir</a:t>
            </a:r>
            <a:r>
              <a:rPr lang="en-US" dirty="0"/>
              <a:t> lo </a:t>
            </a:r>
            <a:r>
              <a:rPr lang="en-US" dirty="0" err="1"/>
              <a:t>más</a:t>
            </a:r>
            <a:r>
              <a:rPr lang="en-US" dirty="0"/>
              <a:t> </a:t>
            </a:r>
            <a:r>
              <a:rPr lang="en-US" dirty="0" err="1"/>
              <a:t>apachadas</a:t>
            </a:r>
            <a:r>
              <a:rPr lang="en-US" dirty="0"/>
              <a:t> </a:t>
            </a:r>
            <a:r>
              <a:rPr lang="en-US" dirty="0" err="1"/>
              <a:t>posible</a:t>
            </a:r>
            <a:r>
              <a:rPr lang="en-US" dirty="0"/>
              <a:t>). </a:t>
            </a:r>
            <a:endParaRPr lang="en-US" dirty="0" smtClean="0"/>
          </a:p>
          <a:p>
            <a:pPr algn="just"/>
            <a:endParaRPr lang="en-US" dirty="0"/>
          </a:p>
          <a:p>
            <a:pPr algn="just"/>
            <a:r>
              <a:rPr lang="en-US" dirty="0" smtClean="0"/>
              <a:t>Los </a:t>
            </a:r>
            <a:r>
              <a:rPr lang="en-US" dirty="0" err="1"/>
              <a:t>alumnos</a:t>
            </a:r>
            <a:r>
              <a:rPr lang="en-US" dirty="0"/>
              <a:t> </a:t>
            </a:r>
            <a:r>
              <a:rPr lang="en-US" dirty="0" err="1"/>
              <a:t>deberán</a:t>
            </a:r>
            <a:r>
              <a:rPr lang="en-US" dirty="0"/>
              <a:t> de </a:t>
            </a:r>
            <a:r>
              <a:rPr lang="en-US" dirty="0" err="1"/>
              <a:t>presentar</a:t>
            </a:r>
            <a:r>
              <a:rPr lang="en-US" dirty="0"/>
              <a:t> 50 </a:t>
            </a:r>
            <a:r>
              <a:rPr lang="en-US" dirty="0" err="1"/>
              <a:t>latas</a:t>
            </a:r>
            <a:r>
              <a:rPr lang="en-US" dirty="0"/>
              <a:t> y Q. 5.00, </a:t>
            </a:r>
            <a:r>
              <a:rPr lang="en-US" dirty="0" err="1"/>
              <a:t>por</a:t>
            </a:r>
            <a:r>
              <a:rPr lang="en-US" dirty="0"/>
              <a:t> las </a:t>
            </a:r>
            <a:r>
              <a:rPr lang="en-US" dirty="0" err="1"/>
              <a:t>cuales</a:t>
            </a:r>
            <a:r>
              <a:rPr lang="en-US" dirty="0"/>
              <a:t> </a:t>
            </a:r>
            <a:r>
              <a:rPr lang="en-US" dirty="0" err="1"/>
              <a:t>recibirán</a:t>
            </a:r>
            <a:r>
              <a:rPr lang="en-US" dirty="0"/>
              <a:t> 10 tickets para </a:t>
            </a:r>
            <a:r>
              <a:rPr lang="en-US" dirty="0" err="1"/>
              <a:t>jugar</a:t>
            </a:r>
            <a:r>
              <a:rPr lang="en-US" dirty="0"/>
              <a:t> </a:t>
            </a:r>
            <a:r>
              <a:rPr lang="en-US" dirty="0" err="1"/>
              <a:t>en</a:t>
            </a:r>
            <a:r>
              <a:rPr lang="en-US" dirty="0"/>
              <a:t> la feria </a:t>
            </a:r>
            <a:r>
              <a:rPr lang="en-US" dirty="0" err="1"/>
              <a:t>ambiental</a:t>
            </a:r>
            <a:r>
              <a:rPr lang="en-US" dirty="0"/>
              <a:t> que </a:t>
            </a:r>
            <a:r>
              <a:rPr lang="en-US" dirty="0" err="1"/>
              <a:t>será</a:t>
            </a:r>
            <a:r>
              <a:rPr lang="en-US" dirty="0"/>
              <a:t> </a:t>
            </a:r>
            <a:r>
              <a:rPr lang="en-US" dirty="0" err="1"/>
              <a:t>llevada</a:t>
            </a:r>
            <a:r>
              <a:rPr lang="en-US" dirty="0"/>
              <a:t> a </a:t>
            </a:r>
            <a:r>
              <a:rPr lang="en-US" dirty="0" err="1"/>
              <a:t>cabo</a:t>
            </a:r>
            <a:r>
              <a:rPr lang="en-US" dirty="0"/>
              <a:t> el </a:t>
            </a:r>
            <a:r>
              <a:rPr lang="en-US" dirty="0" err="1"/>
              <a:t>día</a:t>
            </a:r>
            <a:r>
              <a:rPr lang="en-US" dirty="0"/>
              <a:t> </a:t>
            </a:r>
            <a:r>
              <a:rPr lang="en-US" dirty="0" err="1"/>
              <a:t>calendarizado</a:t>
            </a:r>
            <a:r>
              <a:rPr lang="en-US" dirty="0"/>
              <a:t> </a:t>
            </a:r>
            <a:r>
              <a:rPr lang="en-US" dirty="0" err="1"/>
              <a:t>por</a:t>
            </a:r>
            <a:r>
              <a:rPr lang="en-US" dirty="0"/>
              <a:t> la </a:t>
            </a:r>
            <a:r>
              <a:rPr lang="en-US" dirty="0" err="1"/>
              <a:t>dirección</a:t>
            </a:r>
            <a:r>
              <a:rPr lang="en-US" dirty="0"/>
              <a:t> de </a:t>
            </a:r>
            <a:r>
              <a:rPr lang="en-US" dirty="0" err="1"/>
              <a:t>cada</a:t>
            </a:r>
            <a:r>
              <a:rPr lang="en-US" dirty="0"/>
              <a:t> </a:t>
            </a:r>
            <a:r>
              <a:rPr lang="en-US" dirty="0" err="1"/>
              <a:t>centro</a:t>
            </a:r>
            <a:r>
              <a:rPr lang="en-US" dirty="0"/>
              <a:t> </a:t>
            </a:r>
            <a:r>
              <a:rPr lang="en-US" dirty="0" err="1"/>
              <a:t>educativo</a:t>
            </a:r>
            <a:r>
              <a:rPr lang="en-US" dirty="0"/>
              <a:t>. Si el </a:t>
            </a:r>
            <a:r>
              <a:rPr lang="en-US" dirty="0" err="1"/>
              <a:t>alumno</a:t>
            </a:r>
            <a:r>
              <a:rPr lang="en-US" dirty="0"/>
              <a:t> </a:t>
            </a:r>
            <a:r>
              <a:rPr lang="en-US" dirty="0" err="1"/>
              <a:t>presenta</a:t>
            </a:r>
            <a:r>
              <a:rPr lang="en-US" dirty="0"/>
              <a:t> 50 </a:t>
            </a:r>
            <a:r>
              <a:rPr lang="en-US" dirty="0" err="1"/>
              <a:t>latas</a:t>
            </a:r>
            <a:r>
              <a:rPr lang="en-US" dirty="0"/>
              <a:t> </a:t>
            </a:r>
            <a:r>
              <a:rPr lang="en-US" dirty="0" err="1"/>
              <a:t>adicionales</a:t>
            </a:r>
            <a:r>
              <a:rPr lang="en-US" dirty="0"/>
              <a:t> </a:t>
            </a:r>
            <a:r>
              <a:rPr lang="en-US" dirty="0" err="1"/>
              <a:t>recibirá</a:t>
            </a:r>
            <a:r>
              <a:rPr lang="en-US" dirty="0"/>
              <a:t> 10 </a:t>
            </a:r>
            <a:r>
              <a:rPr lang="en-US" dirty="0" err="1"/>
              <a:t>pases</a:t>
            </a:r>
            <a:r>
              <a:rPr lang="en-US" dirty="0"/>
              <a:t> </a:t>
            </a:r>
            <a:r>
              <a:rPr lang="en-US" dirty="0" err="1"/>
              <a:t>adicionales</a:t>
            </a:r>
            <a:r>
              <a:rPr lang="en-US" dirty="0"/>
              <a:t>. </a:t>
            </a:r>
            <a:endParaRPr lang="en-US" dirty="0" smtClean="0"/>
          </a:p>
          <a:p>
            <a:pPr algn="just"/>
            <a:endParaRPr lang="en-US" dirty="0"/>
          </a:p>
          <a:p>
            <a:pPr algn="just"/>
            <a:r>
              <a:rPr lang="en-US" dirty="0" smtClean="0"/>
              <a:t>Se </a:t>
            </a:r>
            <a:r>
              <a:rPr lang="en-US" dirty="0" err="1"/>
              <a:t>sugiere</a:t>
            </a:r>
            <a:r>
              <a:rPr lang="en-US" dirty="0"/>
              <a:t> que el </a:t>
            </a:r>
            <a:r>
              <a:rPr lang="en-US" dirty="0" err="1"/>
              <a:t>establecimiento</a:t>
            </a:r>
            <a:r>
              <a:rPr lang="en-US" dirty="0"/>
              <a:t> </a:t>
            </a:r>
            <a:r>
              <a:rPr lang="en-US" dirty="0" err="1"/>
              <a:t>solicite</a:t>
            </a:r>
            <a:r>
              <a:rPr lang="en-US" dirty="0"/>
              <a:t> las </a:t>
            </a:r>
            <a:r>
              <a:rPr lang="en-US" dirty="0" err="1"/>
              <a:t>latas</a:t>
            </a:r>
            <a:r>
              <a:rPr lang="en-US" dirty="0"/>
              <a:t> </a:t>
            </a:r>
            <a:r>
              <a:rPr lang="en-US" dirty="0" err="1"/>
              <a:t>únicamente</a:t>
            </a:r>
            <a:r>
              <a:rPr lang="en-US" dirty="0"/>
              <a:t> para el </a:t>
            </a:r>
            <a:r>
              <a:rPr lang="en-US" dirty="0" err="1"/>
              <a:t>día</a:t>
            </a:r>
            <a:r>
              <a:rPr lang="en-US" dirty="0"/>
              <a:t> de la </a:t>
            </a:r>
            <a:r>
              <a:rPr lang="en-US" dirty="0" err="1"/>
              <a:t>recolección</a:t>
            </a:r>
            <a:r>
              <a:rPr lang="en-US" dirty="0"/>
              <a:t> y </a:t>
            </a:r>
            <a:r>
              <a:rPr lang="en-US" dirty="0" err="1"/>
              <a:t>así</a:t>
            </a:r>
            <a:r>
              <a:rPr lang="en-US" dirty="0"/>
              <a:t> </a:t>
            </a:r>
            <a:r>
              <a:rPr lang="en-US" dirty="0" err="1"/>
              <a:t>evitar</a:t>
            </a:r>
            <a:r>
              <a:rPr lang="en-US" dirty="0"/>
              <a:t> </a:t>
            </a:r>
            <a:r>
              <a:rPr lang="en-US" dirty="0" err="1"/>
              <a:t>contaminación</a:t>
            </a:r>
            <a:r>
              <a:rPr lang="en-US" dirty="0"/>
              <a:t> de </a:t>
            </a:r>
            <a:r>
              <a:rPr lang="en-US" dirty="0" err="1"/>
              <a:t>cualquier</a:t>
            </a:r>
            <a:r>
              <a:rPr lang="en-US" dirty="0"/>
              <a:t> </a:t>
            </a:r>
            <a:r>
              <a:rPr lang="en-US" dirty="0" err="1"/>
              <a:t>tipo</a:t>
            </a:r>
            <a:r>
              <a:rPr lang="en-US" dirty="0"/>
              <a:t>. Si hay </a:t>
            </a:r>
            <a:r>
              <a:rPr lang="en-US" dirty="0" err="1"/>
              <a:t>alumnos</a:t>
            </a:r>
            <a:r>
              <a:rPr lang="en-US" dirty="0"/>
              <a:t> que no </a:t>
            </a:r>
            <a:r>
              <a:rPr lang="en-US" dirty="0" err="1"/>
              <a:t>lleven</a:t>
            </a:r>
            <a:r>
              <a:rPr lang="en-US" dirty="0"/>
              <a:t> </a:t>
            </a:r>
            <a:r>
              <a:rPr lang="en-US" dirty="0" err="1"/>
              <a:t>latas</a:t>
            </a:r>
            <a:r>
              <a:rPr lang="en-US" dirty="0"/>
              <a:t> </a:t>
            </a:r>
            <a:r>
              <a:rPr lang="en-US" dirty="0" err="1"/>
              <a:t>podrán</a:t>
            </a:r>
            <a:r>
              <a:rPr lang="en-US" dirty="0"/>
              <a:t> </a:t>
            </a:r>
            <a:r>
              <a:rPr lang="en-US" dirty="0" err="1"/>
              <a:t>participar</a:t>
            </a:r>
            <a:r>
              <a:rPr lang="en-US" dirty="0"/>
              <a:t> el </a:t>
            </a:r>
            <a:r>
              <a:rPr lang="en-US" dirty="0" err="1"/>
              <a:t>día</a:t>
            </a:r>
            <a:r>
              <a:rPr lang="en-US" dirty="0"/>
              <a:t> de la feria </a:t>
            </a:r>
            <a:r>
              <a:rPr lang="en-US" dirty="0" err="1"/>
              <a:t>ambiental</a:t>
            </a:r>
            <a:r>
              <a:rPr lang="en-US" dirty="0"/>
              <a:t> </a:t>
            </a:r>
            <a:r>
              <a:rPr lang="en-US" dirty="0" err="1"/>
              <a:t>pagando</a:t>
            </a:r>
            <a:r>
              <a:rPr lang="en-US" dirty="0"/>
              <a:t> Q. 15.00 </a:t>
            </a:r>
            <a:r>
              <a:rPr lang="en-US" dirty="0" err="1"/>
              <a:t>por</a:t>
            </a:r>
            <a:r>
              <a:rPr lang="en-US" dirty="0"/>
              <a:t> lo que se </a:t>
            </a:r>
            <a:r>
              <a:rPr lang="en-US" dirty="0" err="1"/>
              <a:t>entregarán</a:t>
            </a:r>
            <a:r>
              <a:rPr lang="en-US" dirty="0"/>
              <a:t> 10 tickets. </a:t>
            </a:r>
            <a:endParaRPr lang="en-US" dirty="0"/>
          </a:p>
        </p:txBody>
      </p:sp>
    </p:spTree>
    <p:extLst>
      <p:ext uri="{BB962C8B-B14F-4D97-AF65-F5344CB8AC3E}">
        <p14:creationId xmlns:p14="http://schemas.microsoft.com/office/powerpoint/2010/main" val="31329365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522266" y="6294467"/>
            <a:ext cx="316323" cy="2005813"/>
          </a:xfrm>
          <a:prstGeom prst="rect">
            <a:avLst/>
          </a:prstGeom>
          <a:solidFill>
            <a:srgbClr val="288FFF"/>
          </a:solidFill>
          <a:ln>
            <a:solidFill>
              <a:srgbClr val="288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Rectangle 32"/>
          <p:cNvSpPr/>
          <p:nvPr/>
        </p:nvSpPr>
        <p:spPr>
          <a:xfrm>
            <a:off x="85737" y="6418329"/>
            <a:ext cx="316323" cy="2005813"/>
          </a:xfrm>
          <a:prstGeom prst="rect">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Title 1"/>
          <p:cNvSpPr>
            <a:spLocks noGrp="1"/>
          </p:cNvSpPr>
          <p:nvPr>
            <p:ph type="title"/>
          </p:nvPr>
        </p:nvSpPr>
        <p:spPr>
          <a:xfrm>
            <a:off x="838200" y="365125"/>
            <a:ext cx="10515600" cy="1325563"/>
          </a:xfrm>
        </p:spPr>
        <p:txBody>
          <a:bodyPr/>
          <a:lstStyle/>
          <a:p>
            <a:r>
              <a:rPr lang="en-US" dirty="0" err="1" smtClean="0">
                <a:latin typeface="Avenir Next Demi Bold"/>
                <a:cs typeface="Avenir Next Demi Bold"/>
              </a:rPr>
              <a:t>Temas</a:t>
            </a:r>
            <a:r>
              <a:rPr lang="en-US" dirty="0" smtClean="0">
                <a:latin typeface="Avenir Next Demi Bold"/>
                <a:cs typeface="Avenir Next Demi Bold"/>
              </a:rPr>
              <a:t> </a:t>
            </a:r>
            <a:r>
              <a:rPr lang="en-US" dirty="0" err="1" smtClean="0">
                <a:latin typeface="Avenir Next Demi Bold"/>
                <a:cs typeface="Avenir Next Demi Bold"/>
              </a:rPr>
              <a:t>en</a:t>
            </a:r>
            <a:r>
              <a:rPr lang="en-US" dirty="0" smtClean="0">
                <a:latin typeface="Avenir Next Demi Bold"/>
                <a:cs typeface="Avenir Next Demi Bold"/>
              </a:rPr>
              <a:t> Ferias </a:t>
            </a:r>
            <a:r>
              <a:rPr lang="en-US" dirty="0" err="1" smtClean="0">
                <a:latin typeface="Avenir Next Demi Bold"/>
                <a:cs typeface="Avenir Next Demi Bold"/>
              </a:rPr>
              <a:t>Ambientales</a:t>
            </a:r>
            <a:endParaRPr lang="x-none" dirty="0">
              <a:latin typeface="Avenir Next Demi Bold"/>
              <a:cs typeface="Avenir Next Demi Bold"/>
            </a:endParaRPr>
          </a:p>
        </p:txBody>
      </p:sp>
      <p:graphicFrame>
        <p:nvGraphicFramePr>
          <p:cNvPr id="2" name="Table 1"/>
          <p:cNvGraphicFramePr>
            <a:graphicFrameLocks noGrp="1"/>
          </p:cNvGraphicFramePr>
          <p:nvPr>
            <p:extLst>
              <p:ext uri="{D42A27DB-BD31-4B8C-83A1-F6EECF244321}">
                <p14:modId xmlns:p14="http://schemas.microsoft.com/office/powerpoint/2010/main" val="740732072"/>
              </p:ext>
            </p:extLst>
          </p:nvPr>
        </p:nvGraphicFramePr>
        <p:xfrm>
          <a:off x="2320235" y="1482136"/>
          <a:ext cx="6106568" cy="3555690"/>
        </p:xfrm>
        <a:graphic>
          <a:graphicData uri="http://schemas.openxmlformats.org/drawingml/2006/table">
            <a:tbl>
              <a:tblPr firstRow="1" firstCol="1" bandRow="1">
                <a:tableStyleId>{5C22544A-7EE6-4342-B048-85BDC9FD1C3A}</a:tableStyleId>
              </a:tblPr>
              <a:tblGrid>
                <a:gridCol w="931195"/>
                <a:gridCol w="5175373"/>
              </a:tblGrid>
              <a:tr h="452422">
                <a:tc>
                  <a:txBody>
                    <a:bodyPr/>
                    <a:lstStyle/>
                    <a:p>
                      <a:pPr marL="0" marR="0" algn="ctr">
                        <a:spcBef>
                          <a:spcPts val="0"/>
                        </a:spcBef>
                        <a:spcAft>
                          <a:spcPts val="0"/>
                        </a:spcAft>
                      </a:pPr>
                      <a:r>
                        <a:rPr lang="es-ES" sz="1800" dirty="0">
                          <a:effectLst/>
                        </a:rPr>
                        <a:t> </a:t>
                      </a:r>
                      <a:endParaRPr lang="en-US" sz="1800" dirty="0">
                        <a:effectLst/>
                        <a:latin typeface="Calibri" charset="0"/>
                        <a:ea typeface="Calibri" charset="0"/>
                        <a:cs typeface="Times New Roman" charset="0"/>
                      </a:endParaRPr>
                    </a:p>
                  </a:txBody>
                  <a:tcPr marL="68580" marR="68580" marT="0" marB="0"/>
                </a:tc>
                <a:tc>
                  <a:txBody>
                    <a:bodyPr/>
                    <a:lstStyle/>
                    <a:p>
                      <a:pPr marL="0" marR="0" algn="ctr">
                        <a:spcBef>
                          <a:spcPts val="0"/>
                        </a:spcBef>
                        <a:spcAft>
                          <a:spcPts val="0"/>
                        </a:spcAft>
                      </a:pPr>
                      <a:r>
                        <a:rPr lang="es-ES" sz="1800" dirty="0" smtClean="0">
                          <a:effectLst/>
                          <a:latin typeface="+mn-lt"/>
                          <a:ea typeface="+mn-ea"/>
                          <a:cs typeface="+mn-cs"/>
                        </a:rPr>
                        <a:t>Temas</a:t>
                      </a:r>
                      <a:r>
                        <a:rPr lang="es-ES" sz="1800" baseline="0" dirty="0" smtClean="0">
                          <a:effectLst/>
                          <a:latin typeface="+mn-lt"/>
                          <a:ea typeface="+mn-ea"/>
                          <a:cs typeface="+mn-cs"/>
                        </a:rPr>
                        <a:t> de Ferias</a:t>
                      </a:r>
                      <a:endParaRPr lang="en-US" sz="1800" dirty="0">
                        <a:effectLst/>
                        <a:latin typeface="Calibri" charset="0"/>
                        <a:ea typeface="Calibri" charset="0"/>
                        <a:cs typeface="Times New Roman" charset="0"/>
                      </a:endParaRPr>
                    </a:p>
                  </a:txBody>
                  <a:tcPr marL="68580" marR="68580" marT="0" marB="0" anchor="ctr"/>
                </a:tc>
              </a:tr>
              <a:tr h="382104">
                <a:tc>
                  <a:txBody>
                    <a:bodyPr/>
                    <a:lstStyle/>
                    <a:p>
                      <a:pPr marL="0" marR="0" algn="ctr">
                        <a:spcBef>
                          <a:spcPts val="0"/>
                        </a:spcBef>
                        <a:spcAft>
                          <a:spcPts val="0"/>
                        </a:spcAft>
                      </a:pPr>
                      <a:r>
                        <a:rPr lang="en-US" sz="1800" dirty="0" smtClean="0">
                          <a:effectLst/>
                          <a:latin typeface="Calibri" charset="0"/>
                          <a:ea typeface="Calibri" charset="0"/>
                          <a:cs typeface="Times New Roman" charset="0"/>
                        </a:rPr>
                        <a:t>1</a:t>
                      </a:r>
                      <a:endParaRPr lang="en-US" sz="1800" dirty="0">
                        <a:effectLst/>
                        <a:latin typeface="Calibri" charset="0"/>
                        <a:ea typeface="Calibri" charset="0"/>
                        <a:cs typeface="Times New Roman" charset="0"/>
                      </a:endParaRPr>
                    </a:p>
                  </a:txBody>
                  <a:tcPr marL="68580" marR="68580" marT="0" marB="0"/>
                </a:tc>
                <a:tc>
                  <a:txBody>
                    <a:bodyPr/>
                    <a:lstStyle/>
                    <a:p>
                      <a:pPr marL="0" marR="0">
                        <a:spcBef>
                          <a:spcPts val="0"/>
                        </a:spcBef>
                        <a:spcAft>
                          <a:spcPts val="0"/>
                        </a:spcAft>
                      </a:pPr>
                      <a:r>
                        <a:rPr lang="en-US" sz="1800" dirty="0" smtClean="0">
                          <a:effectLst/>
                          <a:latin typeface="Calibri" charset="0"/>
                          <a:ea typeface="Calibri" charset="0"/>
                          <a:cs typeface="Times New Roman" charset="0"/>
                        </a:rPr>
                        <a:t>Medio </a:t>
                      </a:r>
                      <a:r>
                        <a:rPr lang="en-US" sz="1800" dirty="0" err="1" smtClean="0">
                          <a:effectLst/>
                          <a:latin typeface="Calibri" charset="0"/>
                          <a:ea typeface="Calibri" charset="0"/>
                          <a:cs typeface="Times New Roman" charset="0"/>
                        </a:rPr>
                        <a:t>Ambiente</a:t>
                      </a:r>
                      <a:endParaRPr lang="en-US" sz="1800" dirty="0">
                        <a:effectLst/>
                        <a:latin typeface="Calibri" charset="0"/>
                        <a:ea typeface="Calibri" charset="0"/>
                        <a:cs typeface="Times New Roman" charset="0"/>
                      </a:endParaRPr>
                    </a:p>
                  </a:txBody>
                  <a:tcPr marL="68580" marR="68580" marT="0" marB="0"/>
                </a:tc>
              </a:tr>
              <a:tr h="382104">
                <a:tc>
                  <a:txBody>
                    <a:bodyPr/>
                    <a:lstStyle/>
                    <a:p>
                      <a:pPr marL="0" marR="0" algn="ctr">
                        <a:spcBef>
                          <a:spcPts val="0"/>
                        </a:spcBef>
                        <a:spcAft>
                          <a:spcPts val="0"/>
                        </a:spcAft>
                      </a:pPr>
                      <a:r>
                        <a:rPr lang="es-ES" sz="1800" dirty="0" smtClean="0">
                          <a:effectLst/>
                          <a:latin typeface="+mn-lt"/>
                          <a:ea typeface="+mn-ea"/>
                          <a:cs typeface="+mn-cs"/>
                        </a:rPr>
                        <a:t>2</a:t>
                      </a:r>
                      <a:endParaRPr lang="en-US" sz="1800" dirty="0">
                        <a:effectLst/>
                        <a:latin typeface="Calibri" charset="0"/>
                        <a:ea typeface="Calibri" charset="0"/>
                        <a:cs typeface="Times New Roman" charset="0"/>
                      </a:endParaRPr>
                    </a:p>
                  </a:txBody>
                  <a:tcPr marL="68580" marR="68580" marT="0" marB="0"/>
                </a:tc>
                <a:tc>
                  <a:txBody>
                    <a:bodyPr/>
                    <a:lstStyle/>
                    <a:p>
                      <a:pPr marL="0" marR="0">
                        <a:spcBef>
                          <a:spcPts val="0"/>
                        </a:spcBef>
                        <a:spcAft>
                          <a:spcPts val="0"/>
                        </a:spcAft>
                      </a:pPr>
                      <a:r>
                        <a:rPr lang="en-US" sz="1800" dirty="0" smtClean="0">
                          <a:effectLst/>
                          <a:latin typeface="Calibri" charset="0"/>
                          <a:ea typeface="Calibri" charset="0"/>
                          <a:cs typeface="Times New Roman" charset="0"/>
                        </a:rPr>
                        <a:t>La </a:t>
                      </a:r>
                      <a:r>
                        <a:rPr lang="en-US" sz="1800" dirty="0" err="1" smtClean="0">
                          <a:effectLst/>
                          <a:latin typeface="Calibri" charset="0"/>
                          <a:ea typeface="Calibri" charset="0"/>
                          <a:cs typeface="Times New Roman" charset="0"/>
                        </a:rPr>
                        <a:t>Energía</a:t>
                      </a:r>
                      <a:endParaRPr lang="en-US" sz="1800" dirty="0">
                        <a:effectLst/>
                        <a:latin typeface="Calibri" charset="0"/>
                        <a:ea typeface="Calibri" charset="0"/>
                        <a:cs typeface="Times New Roman" charset="0"/>
                      </a:endParaRPr>
                    </a:p>
                  </a:txBody>
                  <a:tcPr marL="68580" marR="68580" marT="0" marB="0"/>
                </a:tc>
              </a:tr>
              <a:tr h="382104">
                <a:tc>
                  <a:txBody>
                    <a:bodyPr/>
                    <a:lstStyle/>
                    <a:p>
                      <a:pPr marL="0" marR="0" algn="ctr">
                        <a:spcBef>
                          <a:spcPts val="0"/>
                        </a:spcBef>
                        <a:spcAft>
                          <a:spcPts val="0"/>
                        </a:spcAft>
                      </a:pPr>
                      <a:r>
                        <a:rPr lang="es-ES" sz="1800" dirty="0" smtClean="0">
                          <a:effectLst/>
                          <a:latin typeface="+mn-lt"/>
                          <a:ea typeface="+mn-ea"/>
                          <a:cs typeface="+mn-cs"/>
                        </a:rPr>
                        <a:t>3</a:t>
                      </a:r>
                      <a:endParaRPr lang="en-US" sz="1800" dirty="0">
                        <a:effectLst/>
                        <a:latin typeface="Calibri" charset="0"/>
                        <a:ea typeface="Calibri" charset="0"/>
                        <a:cs typeface="Times New Roman" charset="0"/>
                      </a:endParaRPr>
                    </a:p>
                  </a:txBody>
                  <a:tcPr marL="68580" marR="68580" marT="0" marB="0"/>
                </a:tc>
                <a:tc>
                  <a:txBody>
                    <a:bodyPr/>
                    <a:lstStyle/>
                    <a:p>
                      <a:pPr marL="0" marR="0">
                        <a:spcBef>
                          <a:spcPts val="0"/>
                        </a:spcBef>
                        <a:spcAft>
                          <a:spcPts val="0"/>
                        </a:spcAft>
                      </a:pPr>
                      <a:r>
                        <a:rPr lang="en-US" sz="1800" dirty="0" smtClean="0">
                          <a:effectLst/>
                          <a:latin typeface="Calibri" charset="0"/>
                          <a:ea typeface="Calibri" charset="0"/>
                          <a:cs typeface="Times New Roman" charset="0"/>
                        </a:rPr>
                        <a:t>El </a:t>
                      </a:r>
                      <a:r>
                        <a:rPr lang="en-US" sz="1800" dirty="0" err="1" smtClean="0">
                          <a:effectLst/>
                          <a:latin typeface="Calibri" charset="0"/>
                          <a:ea typeface="Calibri" charset="0"/>
                          <a:cs typeface="Times New Roman" charset="0"/>
                        </a:rPr>
                        <a:t>Paisaje</a:t>
                      </a:r>
                      <a:endParaRPr lang="en-US" sz="1800" dirty="0">
                        <a:effectLst/>
                        <a:latin typeface="Calibri" charset="0"/>
                        <a:ea typeface="Calibri" charset="0"/>
                        <a:cs typeface="Times New Roman" charset="0"/>
                      </a:endParaRPr>
                    </a:p>
                  </a:txBody>
                  <a:tcPr marL="68580" marR="68580" marT="0" marB="0"/>
                </a:tc>
              </a:tr>
              <a:tr h="428540">
                <a:tc>
                  <a:txBody>
                    <a:bodyPr/>
                    <a:lstStyle/>
                    <a:p>
                      <a:pPr marL="0" marR="0" algn="ctr">
                        <a:spcBef>
                          <a:spcPts val="0"/>
                        </a:spcBef>
                        <a:spcAft>
                          <a:spcPts val="0"/>
                        </a:spcAft>
                      </a:pPr>
                      <a:r>
                        <a:rPr lang="es-ES" sz="1800" dirty="0" smtClean="0">
                          <a:effectLst/>
                          <a:latin typeface="+mn-lt"/>
                          <a:ea typeface="+mn-ea"/>
                          <a:cs typeface="+mn-cs"/>
                        </a:rPr>
                        <a:t>4</a:t>
                      </a:r>
                      <a:endParaRPr lang="en-US" sz="1800" dirty="0">
                        <a:effectLst/>
                        <a:latin typeface="Calibri" charset="0"/>
                        <a:ea typeface="Calibri" charset="0"/>
                        <a:cs typeface="Times New Roman" charset="0"/>
                      </a:endParaRPr>
                    </a:p>
                  </a:txBody>
                  <a:tcPr marL="68580" marR="68580" marT="0" marB="0"/>
                </a:tc>
                <a:tc>
                  <a:txBody>
                    <a:bodyPr/>
                    <a:lstStyle/>
                    <a:p>
                      <a:pPr marL="0" marR="0">
                        <a:spcBef>
                          <a:spcPts val="0"/>
                        </a:spcBef>
                        <a:spcAft>
                          <a:spcPts val="0"/>
                        </a:spcAft>
                      </a:pPr>
                      <a:r>
                        <a:rPr lang="en-US" sz="1800" dirty="0" smtClean="0">
                          <a:effectLst/>
                          <a:latin typeface="Calibri" charset="0"/>
                          <a:ea typeface="Calibri" charset="0"/>
                          <a:cs typeface="Times New Roman" charset="0"/>
                        </a:rPr>
                        <a:t>El </a:t>
                      </a:r>
                      <a:r>
                        <a:rPr lang="en-US" sz="1800" dirty="0" err="1" smtClean="0">
                          <a:effectLst/>
                          <a:latin typeface="Calibri" charset="0"/>
                          <a:ea typeface="Calibri" charset="0"/>
                          <a:cs typeface="Times New Roman" charset="0"/>
                        </a:rPr>
                        <a:t>Aire</a:t>
                      </a:r>
                      <a:endParaRPr lang="en-US" sz="1800" dirty="0">
                        <a:effectLst/>
                        <a:latin typeface="Calibri" charset="0"/>
                        <a:ea typeface="Calibri" charset="0"/>
                        <a:cs typeface="Times New Roman" charset="0"/>
                      </a:endParaRPr>
                    </a:p>
                  </a:txBody>
                  <a:tcPr marL="68580" marR="68580" marT="0" marB="0"/>
                </a:tc>
              </a:tr>
              <a:tr h="382104">
                <a:tc>
                  <a:txBody>
                    <a:bodyPr/>
                    <a:lstStyle/>
                    <a:p>
                      <a:pPr marL="0" marR="0" algn="ctr">
                        <a:spcBef>
                          <a:spcPts val="0"/>
                        </a:spcBef>
                        <a:spcAft>
                          <a:spcPts val="0"/>
                        </a:spcAft>
                      </a:pPr>
                      <a:r>
                        <a:rPr lang="es-ES" sz="1800" dirty="0" smtClean="0">
                          <a:effectLst/>
                          <a:latin typeface="+mn-lt"/>
                          <a:ea typeface="+mn-ea"/>
                          <a:cs typeface="+mn-cs"/>
                        </a:rPr>
                        <a:t>5</a:t>
                      </a:r>
                      <a:endParaRPr lang="en-US" sz="1800" dirty="0">
                        <a:effectLst/>
                        <a:latin typeface="Calibri" charset="0"/>
                        <a:ea typeface="Calibri" charset="0"/>
                        <a:cs typeface="Times New Roman" charset="0"/>
                      </a:endParaRPr>
                    </a:p>
                  </a:txBody>
                  <a:tcPr marL="68580" marR="68580" marT="0" marB="0"/>
                </a:tc>
                <a:tc>
                  <a:txBody>
                    <a:bodyPr/>
                    <a:lstStyle/>
                    <a:p>
                      <a:pPr marL="0" marR="0">
                        <a:spcBef>
                          <a:spcPts val="0"/>
                        </a:spcBef>
                        <a:spcAft>
                          <a:spcPts val="0"/>
                        </a:spcAft>
                      </a:pPr>
                      <a:r>
                        <a:rPr lang="en-US" sz="1800" dirty="0" smtClean="0">
                          <a:effectLst/>
                          <a:latin typeface="Calibri" charset="0"/>
                          <a:ea typeface="Calibri" charset="0"/>
                          <a:cs typeface="Times New Roman" charset="0"/>
                        </a:rPr>
                        <a:t>El Agua</a:t>
                      </a:r>
                      <a:endParaRPr lang="en-US" sz="1800" dirty="0">
                        <a:effectLst/>
                        <a:latin typeface="Calibri" charset="0"/>
                        <a:ea typeface="Calibri" charset="0"/>
                        <a:cs typeface="Times New Roman" charset="0"/>
                      </a:endParaRPr>
                    </a:p>
                  </a:txBody>
                  <a:tcPr marL="68580" marR="68580" marT="0" marB="0"/>
                </a:tc>
              </a:tr>
              <a:tr h="382104">
                <a:tc>
                  <a:txBody>
                    <a:bodyPr/>
                    <a:lstStyle/>
                    <a:p>
                      <a:pPr marL="0" marR="0" algn="ctr">
                        <a:spcBef>
                          <a:spcPts val="0"/>
                        </a:spcBef>
                        <a:spcAft>
                          <a:spcPts val="0"/>
                        </a:spcAft>
                      </a:pPr>
                      <a:r>
                        <a:rPr lang="es-ES" sz="1800" dirty="0" smtClean="0">
                          <a:effectLst/>
                          <a:latin typeface="+mn-lt"/>
                          <a:ea typeface="+mn-ea"/>
                          <a:cs typeface="+mn-cs"/>
                        </a:rPr>
                        <a:t>6</a:t>
                      </a:r>
                      <a:endParaRPr lang="en-US" sz="1800" dirty="0">
                        <a:effectLst/>
                        <a:latin typeface="Calibri" charset="0"/>
                        <a:ea typeface="Calibri" charset="0"/>
                        <a:cs typeface="Times New Roman" charset="0"/>
                      </a:endParaRPr>
                    </a:p>
                  </a:txBody>
                  <a:tcPr marL="68580" marR="68580" marT="0" marB="0"/>
                </a:tc>
                <a:tc>
                  <a:txBody>
                    <a:bodyPr/>
                    <a:lstStyle/>
                    <a:p>
                      <a:pPr marL="0" marR="0">
                        <a:spcBef>
                          <a:spcPts val="0"/>
                        </a:spcBef>
                        <a:spcAft>
                          <a:spcPts val="0"/>
                        </a:spcAft>
                      </a:pPr>
                      <a:r>
                        <a:rPr lang="en-US" sz="1800" dirty="0" smtClean="0">
                          <a:effectLst/>
                          <a:latin typeface="Calibri" charset="0"/>
                          <a:ea typeface="Calibri" charset="0"/>
                          <a:cs typeface="Times New Roman" charset="0"/>
                        </a:rPr>
                        <a:t>La Vida</a:t>
                      </a:r>
                      <a:r>
                        <a:rPr lang="en-US" sz="1800" baseline="0" dirty="0" smtClean="0">
                          <a:effectLst/>
                          <a:latin typeface="Calibri" charset="0"/>
                          <a:ea typeface="Calibri" charset="0"/>
                          <a:cs typeface="Times New Roman" charset="0"/>
                        </a:rPr>
                        <a:t> Silvestre</a:t>
                      </a:r>
                      <a:endParaRPr lang="en-US" sz="1800" dirty="0">
                        <a:effectLst/>
                        <a:latin typeface="Calibri" charset="0"/>
                        <a:ea typeface="Calibri" charset="0"/>
                        <a:cs typeface="Times New Roman" charset="0"/>
                      </a:endParaRPr>
                    </a:p>
                  </a:txBody>
                  <a:tcPr marL="68580" marR="68580" marT="0" marB="0"/>
                </a:tc>
              </a:tr>
              <a:tr h="382104">
                <a:tc>
                  <a:txBody>
                    <a:bodyPr/>
                    <a:lstStyle/>
                    <a:p>
                      <a:pPr marL="0" marR="0" algn="ctr">
                        <a:spcBef>
                          <a:spcPts val="0"/>
                        </a:spcBef>
                        <a:spcAft>
                          <a:spcPts val="0"/>
                        </a:spcAft>
                      </a:pPr>
                      <a:r>
                        <a:rPr lang="es-ES" sz="1800" dirty="0" smtClean="0">
                          <a:effectLst/>
                          <a:latin typeface="+mn-lt"/>
                          <a:ea typeface="+mn-ea"/>
                          <a:cs typeface="+mn-cs"/>
                        </a:rPr>
                        <a:t>7</a:t>
                      </a:r>
                      <a:endParaRPr lang="en-US" sz="1800" dirty="0">
                        <a:effectLst/>
                        <a:latin typeface="Calibri" charset="0"/>
                        <a:ea typeface="Calibri" charset="0"/>
                        <a:cs typeface="Times New Roman" charset="0"/>
                      </a:endParaRPr>
                    </a:p>
                  </a:txBody>
                  <a:tcPr marL="68580" marR="68580" marT="0" marB="0"/>
                </a:tc>
                <a:tc>
                  <a:txBody>
                    <a:bodyPr/>
                    <a:lstStyle/>
                    <a:p>
                      <a:pPr marL="0" marR="0">
                        <a:spcBef>
                          <a:spcPts val="0"/>
                        </a:spcBef>
                        <a:spcAft>
                          <a:spcPts val="0"/>
                        </a:spcAft>
                      </a:pPr>
                      <a:r>
                        <a:rPr lang="en-US" sz="1800" dirty="0" err="1" smtClean="0">
                          <a:effectLst/>
                          <a:latin typeface="Calibri" charset="0"/>
                          <a:ea typeface="Calibri" charset="0"/>
                          <a:cs typeface="Times New Roman" charset="0"/>
                        </a:rPr>
                        <a:t>Acción</a:t>
                      </a:r>
                      <a:r>
                        <a:rPr lang="en-US" sz="1800" dirty="0" smtClean="0">
                          <a:effectLst/>
                          <a:latin typeface="Calibri" charset="0"/>
                          <a:ea typeface="Calibri" charset="0"/>
                          <a:cs typeface="Times New Roman" charset="0"/>
                        </a:rPr>
                        <a:t> </a:t>
                      </a:r>
                      <a:r>
                        <a:rPr lang="en-US" sz="1800" dirty="0" err="1" smtClean="0">
                          <a:effectLst/>
                          <a:latin typeface="Calibri" charset="0"/>
                          <a:ea typeface="Calibri" charset="0"/>
                          <a:cs typeface="Times New Roman" charset="0"/>
                        </a:rPr>
                        <a:t>Positiva</a:t>
                      </a:r>
                      <a:endParaRPr lang="en-US" sz="1800" dirty="0">
                        <a:effectLst/>
                        <a:latin typeface="Calibri" charset="0"/>
                        <a:ea typeface="Calibri" charset="0"/>
                        <a:cs typeface="Times New Roman" charset="0"/>
                      </a:endParaRPr>
                    </a:p>
                  </a:txBody>
                  <a:tcPr marL="68580" marR="68580" marT="0" marB="0"/>
                </a:tc>
              </a:tr>
              <a:tr h="382104">
                <a:tc>
                  <a:txBody>
                    <a:bodyPr/>
                    <a:lstStyle/>
                    <a:p>
                      <a:pPr marL="0" marR="0" algn="ctr">
                        <a:spcBef>
                          <a:spcPts val="0"/>
                        </a:spcBef>
                        <a:spcAft>
                          <a:spcPts val="0"/>
                        </a:spcAft>
                      </a:pPr>
                      <a:r>
                        <a:rPr lang="en-US" sz="1800" dirty="0" smtClean="0">
                          <a:effectLst/>
                          <a:latin typeface="Calibri" charset="0"/>
                          <a:ea typeface="Calibri" charset="0"/>
                          <a:cs typeface="Times New Roman" charset="0"/>
                        </a:rPr>
                        <a:t>8</a:t>
                      </a:r>
                      <a:endParaRPr lang="en-US" sz="1800" dirty="0">
                        <a:effectLst/>
                        <a:latin typeface="Calibri" charset="0"/>
                        <a:ea typeface="Calibri" charset="0"/>
                        <a:cs typeface="Times New Roman" charset="0"/>
                      </a:endParaRPr>
                    </a:p>
                  </a:txBody>
                  <a:tcPr marL="68580" marR="68580" marT="0" marB="0"/>
                </a:tc>
                <a:tc>
                  <a:txBody>
                    <a:bodyPr/>
                    <a:lstStyle/>
                    <a:p>
                      <a:pPr marL="0" marR="0">
                        <a:spcBef>
                          <a:spcPts val="0"/>
                        </a:spcBef>
                        <a:spcAft>
                          <a:spcPts val="0"/>
                        </a:spcAft>
                      </a:pPr>
                      <a:r>
                        <a:rPr lang="en-US" sz="1800" dirty="0" err="1" smtClean="0">
                          <a:effectLst/>
                          <a:latin typeface="Calibri" charset="0"/>
                          <a:ea typeface="Calibri" charset="0"/>
                          <a:cs typeface="Times New Roman" charset="0"/>
                        </a:rPr>
                        <a:t>Reutilización</a:t>
                      </a:r>
                      <a:r>
                        <a:rPr lang="en-US" sz="1800" dirty="0" smtClean="0">
                          <a:effectLst/>
                          <a:latin typeface="Calibri" charset="0"/>
                          <a:ea typeface="Calibri" charset="0"/>
                          <a:cs typeface="Times New Roman" charset="0"/>
                        </a:rPr>
                        <a:t> de </a:t>
                      </a:r>
                      <a:r>
                        <a:rPr lang="en-US" sz="1800" dirty="0" err="1" smtClean="0">
                          <a:effectLst/>
                          <a:latin typeface="Calibri" charset="0"/>
                          <a:ea typeface="Calibri" charset="0"/>
                          <a:cs typeface="Times New Roman" charset="0"/>
                        </a:rPr>
                        <a:t>Desechos</a:t>
                      </a:r>
                      <a:endParaRPr lang="en-US" sz="1800" dirty="0">
                        <a:effectLst/>
                        <a:latin typeface="Calibri" charset="0"/>
                        <a:ea typeface="Calibri" charset="0"/>
                        <a:cs typeface="Times New Roman" charset="0"/>
                      </a:endParaRPr>
                    </a:p>
                  </a:txBody>
                  <a:tcPr marL="68580" marR="68580" marT="0" marB="0"/>
                </a:tc>
              </a:tr>
            </a:tbl>
          </a:graphicData>
        </a:graphic>
      </p:graphicFrame>
      <p:sp>
        <p:nvSpPr>
          <p:cNvPr id="3" name="TextBox 2"/>
          <p:cNvSpPr txBox="1"/>
          <p:nvPr/>
        </p:nvSpPr>
        <p:spPr>
          <a:xfrm>
            <a:off x="838200" y="5244860"/>
            <a:ext cx="9737785" cy="646331"/>
          </a:xfrm>
          <a:prstGeom prst="rect">
            <a:avLst/>
          </a:prstGeom>
          <a:noFill/>
        </p:spPr>
        <p:txBody>
          <a:bodyPr wrap="square" rtlCol="0">
            <a:spAutoFit/>
          </a:bodyPr>
          <a:lstStyle/>
          <a:p>
            <a:r>
              <a:rPr lang="en-US" dirty="0" smtClean="0"/>
              <a:t>Los </a:t>
            </a:r>
            <a:r>
              <a:rPr lang="en-US" dirty="0" err="1" smtClean="0"/>
              <a:t>talleres</a:t>
            </a:r>
            <a:r>
              <a:rPr lang="en-US" dirty="0" smtClean="0"/>
              <a:t> </a:t>
            </a:r>
            <a:r>
              <a:rPr lang="en-US" dirty="0" err="1" smtClean="0"/>
              <a:t>cumplen</a:t>
            </a:r>
            <a:r>
              <a:rPr lang="en-US" dirty="0" smtClean="0"/>
              <a:t> con </a:t>
            </a:r>
            <a:r>
              <a:rPr lang="en-US" dirty="0" err="1" smtClean="0"/>
              <a:t>los</a:t>
            </a:r>
            <a:r>
              <a:rPr lang="en-US" dirty="0" smtClean="0"/>
              <a:t> </a:t>
            </a:r>
            <a:r>
              <a:rPr lang="en-US" dirty="0" err="1" smtClean="0"/>
              <a:t>ejes</a:t>
            </a:r>
            <a:r>
              <a:rPr lang="en-US" dirty="0" smtClean="0"/>
              <a:t> </a:t>
            </a:r>
            <a:r>
              <a:rPr lang="en-US" dirty="0" err="1" smtClean="0"/>
              <a:t>transversales</a:t>
            </a:r>
            <a:r>
              <a:rPr lang="en-US" dirty="0" smtClean="0"/>
              <a:t> de </a:t>
            </a:r>
            <a:r>
              <a:rPr lang="en-US" dirty="0" err="1" smtClean="0"/>
              <a:t>los</a:t>
            </a:r>
            <a:r>
              <a:rPr lang="en-US" dirty="0" smtClean="0"/>
              <a:t> </a:t>
            </a:r>
            <a:r>
              <a:rPr lang="en-US" dirty="0" err="1" smtClean="0"/>
              <a:t>estándares</a:t>
            </a:r>
            <a:r>
              <a:rPr lang="en-US" dirty="0" smtClean="0"/>
              <a:t> del CURRÍCULO NACIONAL BASE  y </a:t>
            </a:r>
            <a:r>
              <a:rPr lang="en-US" dirty="0" err="1" smtClean="0"/>
              <a:t>los</a:t>
            </a:r>
            <a:r>
              <a:rPr lang="en-US" dirty="0" smtClean="0"/>
              <a:t> </a:t>
            </a:r>
            <a:r>
              <a:rPr lang="en-US" dirty="0" err="1" smtClean="0"/>
              <a:t>estándares</a:t>
            </a:r>
            <a:r>
              <a:rPr lang="en-US" dirty="0" smtClean="0"/>
              <a:t> del COMMON CORE.  </a:t>
            </a:r>
            <a:r>
              <a:rPr lang="en-US" dirty="0" err="1" smtClean="0"/>
              <a:t>Ver</a:t>
            </a:r>
            <a:r>
              <a:rPr lang="en-US" dirty="0" smtClean="0"/>
              <a:t> </a:t>
            </a:r>
            <a:r>
              <a:rPr lang="en-US" dirty="0" err="1" smtClean="0"/>
              <a:t>página</a:t>
            </a:r>
            <a:r>
              <a:rPr lang="en-US" dirty="0" smtClean="0"/>
              <a:t> de </a:t>
            </a:r>
            <a:r>
              <a:rPr lang="en-US" dirty="0" err="1" smtClean="0"/>
              <a:t>Prueba</a:t>
            </a:r>
            <a:r>
              <a:rPr lang="en-US" dirty="0" smtClean="0"/>
              <a:t>: </a:t>
            </a:r>
            <a:r>
              <a:rPr lang="en-US" dirty="0" err="1" smtClean="0">
                <a:hlinkClick r:id="rId3"/>
              </a:rPr>
              <a:t>Aquí</a:t>
            </a:r>
            <a:r>
              <a:rPr lang="en-US" dirty="0" smtClean="0">
                <a:hlinkClick r:id="rId3"/>
              </a:rPr>
              <a:t>.</a:t>
            </a:r>
            <a:endParaRPr lang="en-US" dirty="0"/>
          </a:p>
        </p:txBody>
      </p:sp>
    </p:spTree>
    <p:extLst>
      <p:ext uri="{BB962C8B-B14F-4D97-AF65-F5344CB8AC3E}">
        <p14:creationId xmlns:p14="http://schemas.microsoft.com/office/powerpoint/2010/main" val="7824140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522266" y="6294467"/>
            <a:ext cx="316323" cy="2005813"/>
          </a:xfrm>
          <a:prstGeom prst="rect">
            <a:avLst/>
          </a:prstGeom>
          <a:solidFill>
            <a:srgbClr val="288FFF"/>
          </a:solidFill>
          <a:ln>
            <a:solidFill>
              <a:srgbClr val="288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Rectangle 32"/>
          <p:cNvSpPr/>
          <p:nvPr/>
        </p:nvSpPr>
        <p:spPr>
          <a:xfrm>
            <a:off x="85737" y="6418329"/>
            <a:ext cx="316323" cy="2005813"/>
          </a:xfrm>
          <a:prstGeom prst="rect">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Title 1"/>
          <p:cNvSpPr>
            <a:spLocks noGrp="1"/>
          </p:cNvSpPr>
          <p:nvPr>
            <p:ph type="title"/>
          </p:nvPr>
        </p:nvSpPr>
        <p:spPr>
          <a:xfrm>
            <a:off x="838200" y="365125"/>
            <a:ext cx="10515600" cy="1325563"/>
          </a:xfrm>
        </p:spPr>
        <p:txBody>
          <a:bodyPr/>
          <a:lstStyle/>
          <a:p>
            <a:r>
              <a:rPr lang="en-US" dirty="0" err="1" smtClean="0">
                <a:latin typeface="Avenir Next Demi Bold"/>
                <a:cs typeface="Avenir Next Demi Bold"/>
              </a:rPr>
              <a:t>Logística</a:t>
            </a:r>
            <a:r>
              <a:rPr lang="en-US" dirty="0" smtClean="0">
                <a:latin typeface="Avenir Next Demi Bold"/>
                <a:cs typeface="Avenir Next Demi Bold"/>
              </a:rPr>
              <a:t> de </a:t>
            </a:r>
            <a:r>
              <a:rPr lang="en-US" dirty="0" smtClean="0">
                <a:latin typeface="Avenir Next Demi Bold"/>
                <a:cs typeface="Avenir Next Demi Bold"/>
              </a:rPr>
              <a:t>Ferias</a:t>
            </a:r>
            <a:endParaRPr lang="x-none" dirty="0">
              <a:latin typeface="Avenir Next Demi Bold"/>
              <a:cs typeface="Avenir Next Demi Bold"/>
            </a:endParaRPr>
          </a:p>
        </p:txBody>
      </p:sp>
      <p:sp>
        <p:nvSpPr>
          <p:cNvPr id="2" name="TextBox 1"/>
          <p:cNvSpPr txBox="1"/>
          <p:nvPr/>
        </p:nvSpPr>
        <p:spPr>
          <a:xfrm>
            <a:off x="2260120" y="1811368"/>
            <a:ext cx="8419381" cy="3416320"/>
          </a:xfrm>
          <a:prstGeom prst="rect">
            <a:avLst/>
          </a:prstGeom>
          <a:noFill/>
        </p:spPr>
        <p:txBody>
          <a:bodyPr wrap="square" rtlCol="0">
            <a:spAutoFit/>
          </a:bodyPr>
          <a:lstStyle/>
          <a:p>
            <a:pPr algn="just"/>
            <a:r>
              <a:rPr lang="es-ES_tradnl" dirty="0" smtClean="0"/>
              <a:t>El equipo de Acción Humana se presentará el día a coordinar con el Director del Establecimiento educativo para realizar la feria ambiental. Esta tiene el objetivo de presentar por medio de juegos de feria los diferentes contenidos relacionados a medio ambiente, contaminación, reciclaje, y consumo responsable. El periodo destinado para realizar los juegos es de 2 horas y podrán asistir todos los estudiantes del centro educativo, sin importar los niveles en que estos se encuentren. </a:t>
            </a:r>
          </a:p>
          <a:p>
            <a:pPr algn="just"/>
            <a:endParaRPr lang="es-ES_tradnl" dirty="0" smtClean="0"/>
          </a:p>
          <a:p>
            <a:pPr algn="just"/>
            <a:r>
              <a:rPr lang="es-ES_tradnl" dirty="0" smtClean="0"/>
              <a:t>Ese día el establecimiento es libre de vender comida saludable y/o tradicional, se prohíbe el uso de </a:t>
            </a:r>
            <a:r>
              <a:rPr lang="es-ES_tradnl" dirty="0" err="1" smtClean="0"/>
              <a:t>duroport</a:t>
            </a:r>
            <a:r>
              <a:rPr lang="es-ES_tradnl" dirty="0" smtClean="0"/>
              <a:t> y plástico para la venta de alimentos. No hay límite en la cantidad de personas que puedan asistir al evento, incluyendo los padres de familia. Los temas de la feria cambian cada mes. El objetivo sería que cada mes tengan un día ambiental en el centro educativo.</a:t>
            </a:r>
            <a:endParaRPr lang="es-ES_tradnl" dirty="0" smtClean="0"/>
          </a:p>
        </p:txBody>
      </p:sp>
    </p:spTree>
    <p:extLst>
      <p:ext uri="{BB962C8B-B14F-4D97-AF65-F5344CB8AC3E}">
        <p14:creationId xmlns:p14="http://schemas.microsoft.com/office/powerpoint/2010/main" val="18785117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522266" y="6294467"/>
            <a:ext cx="316323" cy="2005813"/>
          </a:xfrm>
          <a:prstGeom prst="rect">
            <a:avLst/>
          </a:prstGeom>
          <a:solidFill>
            <a:srgbClr val="288FFF"/>
          </a:solidFill>
          <a:ln>
            <a:solidFill>
              <a:srgbClr val="288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Rectangle 32"/>
          <p:cNvSpPr/>
          <p:nvPr/>
        </p:nvSpPr>
        <p:spPr>
          <a:xfrm>
            <a:off x="85737" y="6418329"/>
            <a:ext cx="316323" cy="2005813"/>
          </a:xfrm>
          <a:prstGeom prst="rect">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Title 1"/>
          <p:cNvSpPr>
            <a:spLocks noGrp="1"/>
          </p:cNvSpPr>
          <p:nvPr>
            <p:ph type="title"/>
          </p:nvPr>
        </p:nvSpPr>
        <p:spPr>
          <a:xfrm>
            <a:off x="838200" y="365125"/>
            <a:ext cx="10515600" cy="1325563"/>
          </a:xfrm>
        </p:spPr>
        <p:txBody>
          <a:bodyPr/>
          <a:lstStyle/>
          <a:p>
            <a:r>
              <a:rPr lang="en-US" dirty="0" smtClean="0">
                <a:latin typeface="Avenir Next Demi Bold"/>
                <a:cs typeface="Avenir Next Demi Bold"/>
              </a:rPr>
              <a:t>¿</a:t>
            </a:r>
            <a:r>
              <a:rPr lang="en-US" dirty="0" err="1" smtClean="0">
                <a:latin typeface="Avenir Next Demi Bold"/>
                <a:cs typeface="Avenir Next Demi Bold"/>
              </a:rPr>
              <a:t>Qué</a:t>
            </a:r>
            <a:r>
              <a:rPr lang="en-US" dirty="0" smtClean="0">
                <a:latin typeface="Avenir Next Demi Bold"/>
                <a:cs typeface="Avenir Next Demi Bold"/>
              </a:rPr>
              <a:t> </a:t>
            </a:r>
            <a:r>
              <a:rPr lang="en-US" dirty="0" err="1" smtClean="0">
                <a:latin typeface="Avenir Next Demi Bold"/>
                <a:cs typeface="Avenir Next Demi Bold"/>
              </a:rPr>
              <a:t>Ofrecemos</a:t>
            </a:r>
            <a:r>
              <a:rPr lang="en-US" dirty="0" smtClean="0">
                <a:latin typeface="Avenir Next Demi Bold"/>
                <a:cs typeface="Avenir Next Demi Bold"/>
              </a:rPr>
              <a:t>?</a:t>
            </a:r>
            <a:endParaRPr lang="x-none" dirty="0">
              <a:latin typeface="Avenir Next Demi Bold"/>
              <a:cs typeface="Avenir Next Demi Bold"/>
            </a:endParaRPr>
          </a:p>
        </p:txBody>
      </p:sp>
      <p:sp>
        <p:nvSpPr>
          <p:cNvPr id="2" name="TextBox 1"/>
          <p:cNvSpPr txBox="1"/>
          <p:nvPr/>
        </p:nvSpPr>
        <p:spPr>
          <a:xfrm>
            <a:off x="2321769" y="1828548"/>
            <a:ext cx="6045853" cy="2308324"/>
          </a:xfrm>
          <a:prstGeom prst="rect">
            <a:avLst/>
          </a:prstGeom>
          <a:noFill/>
        </p:spPr>
        <p:txBody>
          <a:bodyPr wrap="square" rtlCol="0">
            <a:spAutoFit/>
          </a:bodyPr>
          <a:lstStyle/>
          <a:p>
            <a:r>
              <a:rPr lang="en-US" b="1" u="sng" dirty="0" smtClean="0"/>
              <a:t>DIRECTORES, DOCENTES </a:t>
            </a:r>
            <a:r>
              <a:rPr lang="en-US" b="1" u="sng" dirty="0" smtClean="0"/>
              <a:t>Y ESTUDIANTES:</a:t>
            </a:r>
            <a:endParaRPr lang="en-US" b="1" u="sng" dirty="0"/>
          </a:p>
          <a:p>
            <a:pPr marL="342900" indent="-342900">
              <a:buAutoNum type="arabicPeriod"/>
            </a:pPr>
            <a:r>
              <a:rPr lang="en-US" dirty="0" err="1" smtClean="0"/>
              <a:t>Descuentos</a:t>
            </a:r>
            <a:r>
              <a:rPr lang="en-US" dirty="0" smtClean="0"/>
              <a:t> </a:t>
            </a:r>
            <a:r>
              <a:rPr lang="en-US" dirty="0" err="1"/>
              <a:t>en</a:t>
            </a:r>
            <a:r>
              <a:rPr lang="en-US" dirty="0"/>
              <a:t> </a:t>
            </a:r>
            <a:r>
              <a:rPr lang="en-US" dirty="0" err="1"/>
              <a:t>medicamentos</a:t>
            </a:r>
            <a:r>
              <a:rPr lang="en-US" dirty="0"/>
              <a:t>, </a:t>
            </a:r>
            <a:r>
              <a:rPr lang="en-US" dirty="0" err="1"/>
              <a:t>alimentos</a:t>
            </a:r>
            <a:r>
              <a:rPr lang="en-US" dirty="0"/>
              <a:t>, y </a:t>
            </a:r>
            <a:r>
              <a:rPr lang="en-US" dirty="0" err="1"/>
              <a:t>productos</a:t>
            </a:r>
            <a:r>
              <a:rPr lang="en-US" dirty="0"/>
              <a:t> de </a:t>
            </a:r>
            <a:r>
              <a:rPr lang="en-US" dirty="0" err="1"/>
              <a:t>limpieza</a:t>
            </a:r>
            <a:r>
              <a:rPr lang="en-US" dirty="0"/>
              <a:t> de </a:t>
            </a:r>
            <a:r>
              <a:rPr lang="en-US" dirty="0" err="1"/>
              <a:t>hogar</a:t>
            </a:r>
            <a:r>
              <a:rPr lang="en-US" dirty="0"/>
              <a:t>. </a:t>
            </a:r>
            <a:endParaRPr lang="en-US" dirty="0" smtClean="0"/>
          </a:p>
          <a:p>
            <a:pPr marL="342900" indent="-342900">
              <a:buAutoNum type="arabicPeriod"/>
            </a:pPr>
            <a:r>
              <a:rPr lang="en-US" dirty="0" err="1" smtClean="0"/>
              <a:t>Plataforma</a:t>
            </a:r>
            <a:r>
              <a:rPr lang="en-US" dirty="0" smtClean="0"/>
              <a:t> </a:t>
            </a:r>
            <a:r>
              <a:rPr lang="en-US" dirty="0"/>
              <a:t>de </a:t>
            </a:r>
            <a:r>
              <a:rPr lang="en-US" dirty="0" err="1"/>
              <a:t>inglés</a:t>
            </a:r>
            <a:r>
              <a:rPr lang="en-US" dirty="0"/>
              <a:t> 24/7. </a:t>
            </a:r>
          </a:p>
          <a:p>
            <a:pPr marL="342900" indent="-342900">
              <a:buAutoNum type="arabicPeriod"/>
            </a:pPr>
            <a:r>
              <a:rPr lang="en-US" dirty="0" err="1" smtClean="0"/>
              <a:t>Acceso</a:t>
            </a:r>
            <a:r>
              <a:rPr lang="en-US" dirty="0" smtClean="0"/>
              <a:t> </a:t>
            </a:r>
            <a:r>
              <a:rPr lang="en-US" dirty="0"/>
              <a:t>a </a:t>
            </a:r>
            <a:r>
              <a:rPr lang="en-US" dirty="0" err="1"/>
              <a:t>los</a:t>
            </a:r>
            <a:r>
              <a:rPr lang="en-US" dirty="0"/>
              <a:t> </a:t>
            </a:r>
            <a:r>
              <a:rPr lang="en-US" dirty="0" err="1"/>
              <a:t>programas</a:t>
            </a:r>
            <a:r>
              <a:rPr lang="en-US" dirty="0"/>
              <a:t> </a:t>
            </a:r>
            <a:r>
              <a:rPr lang="en-US" dirty="0" err="1"/>
              <a:t>sociales</a:t>
            </a:r>
            <a:r>
              <a:rPr lang="en-US" dirty="0"/>
              <a:t> de </a:t>
            </a:r>
            <a:r>
              <a:rPr lang="en-US" dirty="0" err="1"/>
              <a:t>Acción</a:t>
            </a:r>
            <a:r>
              <a:rPr lang="en-US" dirty="0"/>
              <a:t> Humana ONG. </a:t>
            </a:r>
          </a:p>
          <a:p>
            <a:pPr marL="342900" indent="-342900">
              <a:buAutoNum type="arabicPeriod"/>
            </a:pPr>
            <a:endParaRPr lang="en-US" dirty="0" smtClean="0"/>
          </a:p>
          <a:p>
            <a:r>
              <a:rPr lang="en-US" dirty="0" smtClean="0"/>
              <a:t>Para </a:t>
            </a:r>
            <a:r>
              <a:rPr lang="en-US" dirty="0" err="1"/>
              <a:t>adquirir</a:t>
            </a:r>
            <a:r>
              <a:rPr lang="en-US" dirty="0"/>
              <a:t> </a:t>
            </a:r>
            <a:r>
              <a:rPr lang="en-US" dirty="0" err="1"/>
              <a:t>estos</a:t>
            </a:r>
            <a:r>
              <a:rPr lang="en-US" dirty="0"/>
              <a:t> </a:t>
            </a:r>
            <a:r>
              <a:rPr lang="en-US" dirty="0" err="1"/>
              <a:t>beneficios</a:t>
            </a:r>
            <a:r>
              <a:rPr lang="en-US" dirty="0"/>
              <a:t> </a:t>
            </a:r>
            <a:r>
              <a:rPr lang="en-US" dirty="0" err="1"/>
              <a:t>adicionales</a:t>
            </a:r>
            <a:r>
              <a:rPr lang="en-US" dirty="0"/>
              <a:t> el </a:t>
            </a:r>
            <a:r>
              <a:rPr lang="en-US" dirty="0" err="1"/>
              <a:t>beneficiario</a:t>
            </a:r>
            <a:r>
              <a:rPr lang="en-US" dirty="0"/>
              <a:t> </a:t>
            </a:r>
            <a:r>
              <a:rPr lang="en-US" dirty="0" err="1"/>
              <a:t>debe</a:t>
            </a:r>
            <a:r>
              <a:rPr lang="en-US" dirty="0"/>
              <a:t> </a:t>
            </a:r>
            <a:r>
              <a:rPr lang="en-US" dirty="0" err="1"/>
              <a:t>inscribirse</a:t>
            </a:r>
            <a:r>
              <a:rPr lang="en-US" dirty="0"/>
              <a:t> con el </a:t>
            </a:r>
            <a:r>
              <a:rPr lang="en-US" dirty="0" err="1"/>
              <a:t>coordinador</a:t>
            </a:r>
            <a:r>
              <a:rPr lang="en-US" dirty="0"/>
              <a:t> regional de </a:t>
            </a:r>
            <a:r>
              <a:rPr lang="en-US" dirty="0" err="1"/>
              <a:t>Acción</a:t>
            </a:r>
            <a:r>
              <a:rPr lang="en-US" dirty="0"/>
              <a:t> Humana. </a:t>
            </a:r>
            <a:endParaRPr lang="en-US" dirty="0" smtClean="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31456" y="4136872"/>
            <a:ext cx="6360543" cy="2721127"/>
          </a:xfrm>
          <a:prstGeom prst="rect">
            <a:avLst/>
          </a:prstGeom>
        </p:spPr>
      </p:pic>
    </p:spTree>
    <p:extLst>
      <p:ext uri="{BB962C8B-B14F-4D97-AF65-F5344CB8AC3E}">
        <p14:creationId xmlns:p14="http://schemas.microsoft.com/office/powerpoint/2010/main" val="2098751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AA1F55095A3862478EE5E87E45F5EC98" ma:contentTypeVersion="0" ma:contentTypeDescription="Crear nuevo documento." ma:contentTypeScope="" ma:versionID="430c8d6abc2a44e7e2b04ace6f184a8d">
  <xsd:schema xmlns:xsd="http://www.w3.org/2001/XMLSchema" xmlns:xs="http://www.w3.org/2001/XMLSchema" xmlns:p="http://schemas.microsoft.com/office/2006/metadata/properties" targetNamespace="http://schemas.microsoft.com/office/2006/metadata/properties" ma:root="true" ma:fieldsID="101849c821cf0d51b7ad0e526ee9dca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5935B58-A251-4199-9D19-FA630AA78FE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D4B174C1-53DE-4E82-9FFE-6E61CEB1991A}">
  <ds:schemaRefs>
    <ds:schemaRef ds:uri="http://schemas.microsoft.com/sharepoint/v3/contenttype/forms"/>
  </ds:schemaRefs>
</ds:datastoreItem>
</file>

<file path=customXml/itemProps3.xml><?xml version="1.0" encoding="utf-8"?>
<ds:datastoreItem xmlns:ds="http://schemas.openxmlformats.org/officeDocument/2006/customXml" ds:itemID="{E3F956BD-2261-482A-B3DB-091C54E91520}">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Berlin</Template>
  <TotalTime>2202</TotalTime>
  <Words>598</Words>
  <Application>Microsoft Macintosh PowerPoint</Application>
  <PresentationFormat>Widescreen</PresentationFormat>
  <Paragraphs>75</Paragraphs>
  <Slides>11</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Avenir Next Demi Bold</vt:lpstr>
      <vt:lpstr>Calibri</vt:lpstr>
      <vt:lpstr>Calibri Light</vt:lpstr>
      <vt:lpstr>Times New Roman</vt:lpstr>
      <vt:lpstr>Arial</vt:lpstr>
      <vt:lpstr>office theme</vt:lpstr>
      <vt:lpstr>PowerPoint Presentation</vt:lpstr>
      <vt:lpstr>PowerPoint Presentation</vt:lpstr>
      <vt:lpstr>Destino de los fondos a recaudar</vt:lpstr>
      <vt:lpstr>Estadísticas de Impacto</vt:lpstr>
      <vt:lpstr>Duración del Programa</vt:lpstr>
      <vt:lpstr>Logística de Recolección</vt:lpstr>
      <vt:lpstr>Temas en Ferias Ambientales</vt:lpstr>
      <vt:lpstr>Logística de Ferias</vt:lpstr>
      <vt:lpstr>¿Qué Ofrecemos?</vt:lpstr>
      <vt:lpstr>Nuestros Aliados</vt:lpstr>
      <vt:lpstr>PowerPoint Presentation</vt:lpstr>
    </vt:vector>
  </TitlesOfParts>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Programa de Bolsas de Alimentos</dc:title>
  <cp:lastModifiedBy>Microsoft Office User</cp:lastModifiedBy>
  <cp:revision>221</cp:revision>
  <dcterms:created xsi:type="dcterms:W3CDTF">2017-01-09T17:43:01Z</dcterms:created>
  <dcterms:modified xsi:type="dcterms:W3CDTF">2018-05-09T06:06:26Z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0x010100AA1F55095A3862478EE5E87E45F5EC98</vt:lpwstr>
  </property>
</Properties>
</file>